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0" r:id="rId4"/>
  </p:sldMasterIdLst>
  <p:notesMasterIdLst>
    <p:notesMasterId r:id="rId42"/>
  </p:notesMasterIdLst>
  <p:handoutMasterIdLst>
    <p:handoutMasterId r:id="rId43"/>
  </p:handoutMasterIdLst>
  <p:sldIdLst>
    <p:sldId id="256" r:id="rId5"/>
    <p:sldId id="257" r:id="rId6"/>
    <p:sldId id="321" r:id="rId7"/>
    <p:sldId id="319" r:id="rId8"/>
    <p:sldId id="320" r:id="rId9"/>
    <p:sldId id="322" r:id="rId10"/>
    <p:sldId id="323" r:id="rId11"/>
    <p:sldId id="324" r:id="rId12"/>
    <p:sldId id="352" r:id="rId13"/>
    <p:sldId id="325" r:id="rId14"/>
    <p:sldId id="326" r:id="rId15"/>
    <p:sldId id="351" r:id="rId16"/>
    <p:sldId id="327" r:id="rId17"/>
    <p:sldId id="328" r:id="rId18"/>
    <p:sldId id="329" r:id="rId19"/>
    <p:sldId id="330" r:id="rId20"/>
    <p:sldId id="331" r:id="rId21"/>
    <p:sldId id="332" r:id="rId22"/>
    <p:sldId id="333" r:id="rId23"/>
    <p:sldId id="334" r:id="rId24"/>
    <p:sldId id="335" r:id="rId25"/>
    <p:sldId id="336" r:id="rId26"/>
    <p:sldId id="342" r:id="rId27"/>
    <p:sldId id="343" r:id="rId28"/>
    <p:sldId id="337" r:id="rId29"/>
    <p:sldId id="338" r:id="rId30"/>
    <p:sldId id="339" r:id="rId31"/>
    <p:sldId id="340" r:id="rId32"/>
    <p:sldId id="344" r:id="rId33"/>
    <p:sldId id="345" r:id="rId34"/>
    <p:sldId id="341" r:id="rId35"/>
    <p:sldId id="347" r:id="rId36"/>
    <p:sldId id="349" r:id="rId37"/>
    <p:sldId id="346" r:id="rId38"/>
    <p:sldId id="348" r:id="rId39"/>
    <p:sldId id="350" r:id="rId40"/>
    <p:sldId id="284"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y Sturgis" initials="HS" lastIdx="1" clrIdx="0">
    <p:extLst>
      <p:ext uri="{19B8F6BF-5375-455C-9EA6-DF929625EA0E}">
        <p15:presenceInfo xmlns:p15="http://schemas.microsoft.com/office/powerpoint/2012/main" userId="Harry Sturg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79" autoAdjust="0"/>
  </p:normalViewPr>
  <p:slideViewPr>
    <p:cSldViewPr snapToGrid="0">
      <p:cViewPr varScale="1">
        <p:scale>
          <a:sx n="96" d="100"/>
          <a:sy n="96" d="100"/>
        </p:scale>
        <p:origin x="20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ell" userId="6b65ce02-f6f3-42e3-9071-dbded97da2c2" providerId="ADAL" clId="{A220B274-A562-49B1-B4E1-9899376252EB}"/>
    <pc:docChg chg="undo custSel addSld delSld modSld sldOrd modNotesMaster modHandout">
      <pc:chgData name="Nicole Dell" userId="6b65ce02-f6f3-42e3-9071-dbded97da2c2" providerId="ADAL" clId="{A220B274-A562-49B1-B4E1-9899376252EB}" dt="2019-05-16T16:59:06.179" v="16650" actId="20577"/>
      <pc:docMkLst>
        <pc:docMk/>
      </pc:docMkLst>
      <pc:sldChg chg="modSp">
        <pc:chgData name="Nicole Dell" userId="6b65ce02-f6f3-42e3-9071-dbded97da2c2" providerId="ADAL" clId="{A220B274-A562-49B1-B4E1-9899376252EB}" dt="2019-05-08T12:45:32.793" v="2" actId="2711"/>
        <pc:sldMkLst>
          <pc:docMk/>
          <pc:sldMk cId="0" sldId="256"/>
        </pc:sldMkLst>
        <pc:spChg chg="mod">
          <ac:chgData name="Nicole Dell" userId="6b65ce02-f6f3-42e3-9071-dbded97da2c2" providerId="ADAL" clId="{A220B274-A562-49B1-B4E1-9899376252EB}" dt="2019-05-08T12:45:27.215" v="1" actId="255"/>
          <ac:spMkLst>
            <pc:docMk/>
            <pc:sldMk cId="0" sldId="256"/>
            <ac:spMk id="4100" creationId="{17DB414D-4A02-4A00-8ACA-49477A8A692F}"/>
          </ac:spMkLst>
        </pc:spChg>
        <pc:spChg chg="mod">
          <ac:chgData name="Nicole Dell" userId="6b65ce02-f6f3-42e3-9071-dbded97da2c2" providerId="ADAL" clId="{A220B274-A562-49B1-B4E1-9899376252EB}" dt="2019-05-08T12:45:32.793" v="2" actId="2711"/>
          <ac:spMkLst>
            <pc:docMk/>
            <pc:sldMk cId="0" sldId="256"/>
            <ac:spMk id="4101" creationId="{E30F8989-919F-4A01-8982-DE407BF370AE}"/>
          </ac:spMkLst>
        </pc:spChg>
      </pc:sldChg>
      <pc:sldChg chg="modSp modNotesTx">
        <pc:chgData name="Nicole Dell" userId="6b65ce02-f6f3-42e3-9071-dbded97da2c2" providerId="ADAL" clId="{A220B274-A562-49B1-B4E1-9899376252EB}" dt="2019-05-13T13:40:54.112" v="9607" actId="20577"/>
        <pc:sldMkLst>
          <pc:docMk/>
          <pc:sldMk cId="0" sldId="257"/>
        </pc:sldMkLst>
        <pc:spChg chg="mod">
          <ac:chgData name="Nicole Dell" userId="6b65ce02-f6f3-42e3-9071-dbded97da2c2" providerId="ADAL" clId="{A220B274-A562-49B1-B4E1-9899376252EB}" dt="2019-05-08T12:45:48.107" v="4" actId="2711"/>
          <ac:spMkLst>
            <pc:docMk/>
            <pc:sldMk cId="0" sldId="257"/>
            <ac:spMk id="8" creationId="{CA7B0980-CA41-4FBA-B252-AC23E0983350}"/>
          </ac:spMkLst>
        </pc:spChg>
        <pc:spChg chg="mod">
          <ac:chgData name="Nicole Dell" userId="6b65ce02-f6f3-42e3-9071-dbded97da2c2" providerId="ADAL" clId="{A220B274-A562-49B1-B4E1-9899376252EB}" dt="2019-05-08T12:45:53.344" v="5" actId="2711"/>
          <ac:spMkLst>
            <pc:docMk/>
            <pc:sldMk cId="0" sldId="257"/>
            <ac:spMk id="9" creationId="{D43224CD-947A-4BF7-9A14-04B719698E94}"/>
          </ac:spMkLst>
        </pc:spChg>
        <pc:spChg chg="mod">
          <ac:chgData name="Nicole Dell" userId="6b65ce02-f6f3-42e3-9071-dbded97da2c2" providerId="ADAL" clId="{A220B274-A562-49B1-B4E1-9899376252EB}" dt="2019-05-08T13:01:34.361" v="259" actId="20577"/>
          <ac:spMkLst>
            <pc:docMk/>
            <pc:sldMk cId="0" sldId="257"/>
            <ac:spMk id="6147" creationId="{F2D37E14-F05F-46AD-B32D-8C6840142058}"/>
          </ac:spMkLst>
        </pc:spChg>
        <pc:spChg chg="mod">
          <ac:chgData name="Nicole Dell" userId="6b65ce02-f6f3-42e3-9071-dbded97da2c2" providerId="ADAL" clId="{A220B274-A562-49B1-B4E1-9899376252EB}" dt="2019-05-08T12:47:42.061" v="30" actId="2711"/>
          <ac:spMkLst>
            <pc:docMk/>
            <pc:sldMk cId="0" sldId="257"/>
            <ac:spMk id="6150" creationId="{47BC473C-5F60-48EE-93C9-47BB38C35661}"/>
          </ac:spMkLst>
        </pc:spChg>
        <pc:spChg chg="mod">
          <ac:chgData name="Nicole Dell" userId="6b65ce02-f6f3-42e3-9071-dbded97da2c2" providerId="ADAL" clId="{A220B274-A562-49B1-B4E1-9899376252EB}" dt="2019-05-08T12:47:47.331" v="31" actId="2711"/>
          <ac:spMkLst>
            <pc:docMk/>
            <pc:sldMk cId="0" sldId="257"/>
            <ac:spMk id="6151" creationId="{BB2A3530-ECF0-491C-9DD8-241BB37FC626}"/>
          </ac:spMkLst>
        </pc:spChg>
        <pc:picChg chg="mod">
          <ac:chgData name="Nicole Dell" userId="6b65ce02-f6f3-42e3-9071-dbded97da2c2" providerId="ADAL" clId="{A220B274-A562-49B1-B4E1-9899376252EB}" dt="2019-05-08T12:49:25.694" v="39" actId="1076"/>
          <ac:picMkLst>
            <pc:docMk/>
            <pc:sldMk cId="0" sldId="257"/>
            <ac:picMk id="6146" creationId="{BA4F6373-0E85-4417-826B-9265B0168ACF}"/>
          </ac:picMkLst>
        </pc:picChg>
      </pc:sldChg>
      <pc:sldChg chg="modSp modNotesTx">
        <pc:chgData name="Nicole Dell" userId="6b65ce02-f6f3-42e3-9071-dbded97da2c2" providerId="ADAL" clId="{A220B274-A562-49B1-B4E1-9899376252EB}" dt="2019-05-16T16:59:06.179" v="16650" actId="20577"/>
        <pc:sldMkLst>
          <pc:docMk/>
          <pc:sldMk cId="0" sldId="284"/>
        </pc:sldMkLst>
        <pc:spChg chg="mod">
          <ac:chgData name="Nicole Dell" userId="6b65ce02-f6f3-42e3-9071-dbded97da2c2" providerId="ADAL" clId="{A220B274-A562-49B1-B4E1-9899376252EB}" dt="2019-05-16T16:59:06.179" v="16650" actId="20577"/>
          <ac:spMkLst>
            <pc:docMk/>
            <pc:sldMk cId="0" sldId="284"/>
            <ac:spMk id="9219" creationId="{F7117445-B42F-4CBB-BD8F-BED4A1C616E4}"/>
          </ac:spMkLst>
        </pc:spChg>
        <pc:spChg chg="mod">
          <ac:chgData name="Nicole Dell" userId="6b65ce02-f6f3-42e3-9071-dbded97da2c2" providerId="ADAL" clId="{A220B274-A562-49B1-B4E1-9899376252EB}" dt="2019-05-08T14:13:38.078" v="505" actId="207"/>
          <ac:spMkLst>
            <pc:docMk/>
            <pc:sldMk cId="0" sldId="284"/>
            <ac:spMk id="9220" creationId="{6A44FAD2-D280-4F27-928C-0F479707D4E5}"/>
          </ac:spMkLst>
        </pc:spChg>
        <pc:spChg chg="mod">
          <ac:chgData name="Nicole Dell" userId="6b65ce02-f6f3-42e3-9071-dbded97da2c2" providerId="ADAL" clId="{A220B274-A562-49B1-B4E1-9899376252EB}" dt="2019-05-08T14:13:42.112" v="506" actId="207"/>
          <ac:spMkLst>
            <pc:docMk/>
            <pc:sldMk cId="0" sldId="284"/>
            <ac:spMk id="9221" creationId="{2D4D2A4B-A1A0-4D7C-9EC6-6E03E8F4AD88}"/>
          </ac:spMkLst>
        </pc:spChg>
        <pc:spChg chg="mod">
          <ac:chgData name="Nicole Dell" userId="6b65ce02-f6f3-42e3-9071-dbded97da2c2" providerId="ADAL" clId="{A220B274-A562-49B1-B4E1-9899376252EB}" dt="2019-05-08T12:48:15.911" v="36" actId="2711"/>
          <ac:spMkLst>
            <pc:docMk/>
            <pc:sldMk cId="0" sldId="284"/>
            <ac:spMk id="9222" creationId="{F146DA8E-4FF2-46B5-B6B7-548E4B6CDE55}"/>
          </ac:spMkLst>
        </pc:spChg>
        <pc:spChg chg="mod">
          <ac:chgData name="Nicole Dell" userId="6b65ce02-f6f3-42e3-9071-dbded97da2c2" providerId="ADAL" clId="{A220B274-A562-49B1-B4E1-9899376252EB}" dt="2019-05-08T12:47:15.094" v="27" actId="2711"/>
          <ac:spMkLst>
            <pc:docMk/>
            <pc:sldMk cId="0" sldId="284"/>
            <ac:spMk id="9223" creationId="{A1244511-B747-4804-93B8-9F567CE169D9}"/>
          </ac:spMkLst>
        </pc:spChg>
        <pc:picChg chg="mod">
          <ac:chgData name="Nicole Dell" userId="6b65ce02-f6f3-42e3-9071-dbded97da2c2" providerId="ADAL" clId="{A220B274-A562-49B1-B4E1-9899376252EB}" dt="2019-05-08T12:47:08.545" v="26" actId="1076"/>
          <ac:picMkLst>
            <pc:docMk/>
            <pc:sldMk cId="0" sldId="284"/>
            <ac:picMk id="9218" creationId="{675C0E59-A44F-4E87-95C5-41CF15C152F1}"/>
          </ac:picMkLst>
        </pc:picChg>
      </pc:sldChg>
      <pc:sldChg chg="modSp ord modNotesTx">
        <pc:chgData name="Nicole Dell" userId="6b65ce02-f6f3-42e3-9071-dbded97da2c2" providerId="ADAL" clId="{A220B274-A562-49B1-B4E1-9899376252EB}" dt="2019-05-13T13:41:00.866" v="9621" actId="20577"/>
        <pc:sldMkLst>
          <pc:docMk/>
          <pc:sldMk cId="0" sldId="319"/>
        </pc:sldMkLst>
        <pc:spChg chg="mod">
          <ac:chgData name="Nicole Dell" userId="6b65ce02-f6f3-42e3-9071-dbded97da2c2" providerId="ADAL" clId="{A220B274-A562-49B1-B4E1-9899376252EB}" dt="2019-05-08T13:01:21.128" v="244" actId="20577"/>
          <ac:spMkLst>
            <pc:docMk/>
            <pc:sldMk cId="0" sldId="319"/>
            <ac:spMk id="7171" creationId="{D70412DD-6B42-4CE4-AF71-6DEF138CE6C5}"/>
          </ac:spMkLst>
        </pc:spChg>
        <pc:spChg chg="mod">
          <ac:chgData name="Nicole Dell" userId="6b65ce02-f6f3-42e3-9071-dbded97da2c2" providerId="ADAL" clId="{A220B274-A562-49B1-B4E1-9899376252EB}" dt="2019-05-08T12:52:52.228" v="77" actId="207"/>
          <ac:spMkLst>
            <pc:docMk/>
            <pc:sldMk cId="0" sldId="319"/>
            <ac:spMk id="7172" creationId="{2BEF77CE-734E-4FC7-B2C8-F658B58E6EF3}"/>
          </ac:spMkLst>
        </pc:spChg>
        <pc:spChg chg="mod">
          <ac:chgData name="Nicole Dell" userId="6b65ce02-f6f3-42e3-9071-dbded97da2c2" providerId="ADAL" clId="{A220B274-A562-49B1-B4E1-9899376252EB}" dt="2019-05-08T12:47:56.278" v="32" actId="2711"/>
          <ac:spMkLst>
            <pc:docMk/>
            <pc:sldMk cId="0" sldId="319"/>
            <ac:spMk id="7173" creationId="{C2DC8E17-E2C0-4F67-A547-D1B14262B489}"/>
          </ac:spMkLst>
        </pc:spChg>
        <pc:spChg chg="mod">
          <ac:chgData name="Nicole Dell" userId="6b65ce02-f6f3-42e3-9071-dbded97da2c2" providerId="ADAL" clId="{A220B274-A562-49B1-B4E1-9899376252EB}" dt="2019-05-08T12:48:00.460" v="33" actId="2711"/>
          <ac:spMkLst>
            <pc:docMk/>
            <pc:sldMk cId="0" sldId="319"/>
            <ac:spMk id="7174" creationId="{D73FC0BE-FBC2-44ED-A367-71207BB9E93A}"/>
          </ac:spMkLst>
        </pc:spChg>
      </pc:sldChg>
      <pc:sldChg chg="modSp modNotesTx">
        <pc:chgData name="Nicole Dell" userId="6b65ce02-f6f3-42e3-9071-dbded97da2c2" providerId="ADAL" clId="{A220B274-A562-49B1-B4E1-9899376252EB}" dt="2019-05-13T13:41:04.545" v="9628" actId="20577"/>
        <pc:sldMkLst>
          <pc:docMk/>
          <pc:sldMk cId="0" sldId="320"/>
        </pc:sldMkLst>
        <pc:spChg chg="mod">
          <ac:chgData name="Nicole Dell" userId="6b65ce02-f6f3-42e3-9071-dbded97da2c2" providerId="ADAL" clId="{A220B274-A562-49B1-B4E1-9899376252EB}" dt="2019-05-08T13:00:50.445" v="201" actId="20577"/>
          <ac:spMkLst>
            <pc:docMk/>
            <pc:sldMk cId="0" sldId="320"/>
            <ac:spMk id="8195" creationId="{8F29F4F1-B02B-483F-9561-2DDB5FFBFE1E}"/>
          </ac:spMkLst>
        </pc:spChg>
        <pc:spChg chg="mod">
          <ac:chgData name="Nicole Dell" userId="6b65ce02-f6f3-42e3-9071-dbded97da2c2" providerId="ADAL" clId="{A220B274-A562-49B1-B4E1-9899376252EB}" dt="2019-05-08T12:53:02.945" v="79" actId="207"/>
          <ac:spMkLst>
            <pc:docMk/>
            <pc:sldMk cId="0" sldId="320"/>
            <ac:spMk id="8196" creationId="{8D50C481-10F6-4E2D-89F0-54628EE73C80}"/>
          </ac:spMkLst>
        </pc:spChg>
        <pc:spChg chg="mod">
          <ac:chgData name="Nicole Dell" userId="6b65ce02-f6f3-42e3-9071-dbded97da2c2" providerId="ADAL" clId="{A220B274-A562-49B1-B4E1-9899376252EB}" dt="2019-05-08T12:48:06.411" v="34" actId="2711"/>
          <ac:spMkLst>
            <pc:docMk/>
            <pc:sldMk cId="0" sldId="320"/>
            <ac:spMk id="8197" creationId="{D88BF1EA-6944-42DD-8CD4-5720A67D155F}"/>
          </ac:spMkLst>
        </pc:spChg>
        <pc:spChg chg="mod">
          <ac:chgData name="Nicole Dell" userId="6b65ce02-f6f3-42e3-9071-dbded97da2c2" providerId="ADAL" clId="{A220B274-A562-49B1-B4E1-9899376252EB}" dt="2019-05-08T12:48:11.094" v="35" actId="2711"/>
          <ac:spMkLst>
            <pc:docMk/>
            <pc:sldMk cId="0" sldId="320"/>
            <ac:spMk id="8198" creationId="{C4A4051A-B94C-4028-8378-938CB444AB62}"/>
          </ac:spMkLst>
        </pc:spChg>
      </pc:sldChg>
      <pc:sldChg chg="addSp delSp modSp add mod setBg modNotesTx">
        <pc:chgData name="Nicole Dell" userId="6b65ce02-f6f3-42e3-9071-dbded97da2c2" providerId="ADAL" clId="{A220B274-A562-49B1-B4E1-9899376252EB}" dt="2019-05-13T13:40:57.435" v="9614" actId="20577"/>
        <pc:sldMkLst>
          <pc:docMk/>
          <pc:sldMk cId="820165612" sldId="321"/>
        </pc:sldMkLst>
        <pc:spChg chg="del">
          <ac:chgData name="Nicole Dell" userId="6b65ce02-f6f3-42e3-9071-dbded97da2c2" providerId="ADAL" clId="{A220B274-A562-49B1-B4E1-9899376252EB}" dt="2019-05-08T12:49:38.845" v="41"/>
          <ac:spMkLst>
            <pc:docMk/>
            <pc:sldMk cId="820165612" sldId="321"/>
            <ac:spMk id="2" creationId="{2A093A33-C63A-4C2E-8DCD-55C940D5FC78}"/>
          </ac:spMkLst>
        </pc:spChg>
        <pc:spChg chg="del">
          <ac:chgData name="Nicole Dell" userId="6b65ce02-f6f3-42e3-9071-dbded97da2c2" providerId="ADAL" clId="{A220B274-A562-49B1-B4E1-9899376252EB}" dt="2019-05-08T12:49:38.845" v="41"/>
          <ac:spMkLst>
            <pc:docMk/>
            <pc:sldMk cId="820165612" sldId="321"/>
            <ac:spMk id="3" creationId="{63087302-8B0B-4E5B-ACFA-0042B4E6424D}"/>
          </ac:spMkLst>
        </pc:spChg>
        <pc:spChg chg="del">
          <ac:chgData name="Nicole Dell" userId="6b65ce02-f6f3-42e3-9071-dbded97da2c2" providerId="ADAL" clId="{A220B274-A562-49B1-B4E1-9899376252EB}" dt="2019-05-08T12:49:38.845" v="41"/>
          <ac:spMkLst>
            <pc:docMk/>
            <pc:sldMk cId="820165612" sldId="321"/>
            <ac:spMk id="4" creationId="{FB22A184-6823-43D1-A4D3-42C404FE05C7}"/>
          </ac:spMkLst>
        </pc:spChg>
        <pc:spChg chg="del mod">
          <ac:chgData name="Nicole Dell" userId="6b65ce02-f6f3-42e3-9071-dbded97da2c2" providerId="ADAL" clId="{A220B274-A562-49B1-B4E1-9899376252EB}" dt="2019-05-10T12:04:01.840" v="520" actId="478"/>
          <ac:spMkLst>
            <pc:docMk/>
            <pc:sldMk cId="820165612" sldId="321"/>
            <ac:spMk id="5" creationId="{02117B42-53F6-406C-9A60-1CB5A78780AE}"/>
          </ac:spMkLst>
        </pc:spChg>
        <pc:spChg chg="del mod ord">
          <ac:chgData name="Nicole Dell" userId="6b65ce02-f6f3-42e3-9071-dbded97da2c2" providerId="ADAL" clId="{A220B274-A562-49B1-B4E1-9899376252EB}" dt="2019-05-10T12:03:52.263" v="517" actId="478"/>
          <ac:spMkLst>
            <pc:docMk/>
            <pc:sldMk cId="820165612" sldId="321"/>
            <ac:spMk id="6" creationId="{FD9C8719-7F86-4948-84E6-F13F5A20A3D9}"/>
          </ac:spMkLst>
        </pc:spChg>
        <pc:spChg chg="add del mod">
          <ac:chgData name="Nicole Dell" userId="6b65ce02-f6f3-42e3-9071-dbded97da2c2" providerId="ADAL" clId="{A220B274-A562-49B1-B4E1-9899376252EB}" dt="2019-05-08T12:50:25.228" v="49" actId="26606"/>
          <ac:spMkLst>
            <pc:docMk/>
            <pc:sldMk cId="820165612" sldId="321"/>
            <ac:spMk id="8" creationId="{5439AA80-6391-4C94-953F-DFB7A7EB4EF7}"/>
          </ac:spMkLst>
        </pc:spChg>
        <pc:spChg chg="add del mod">
          <ac:chgData name="Nicole Dell" userId="6b65ce02-f6f3-42e3-9071-dbded97da2c2" providerId="ADAL" clId="{A220B274-A562-49B1-B4E1-9899376252EB}" dt="2019-05-08T12:50:25.228" v="49" actId="26606"/>
          <ac:spMkLst>
            <pc:docMk/>
            <pc:sldMk cId="820165612" sldId="321"/>
            <ac:spMk id="9" creationId="{6C476D1D-D897-4701-95C2-771872D53514}"/>
          </ac:spMkLst>
        </pc:spChg>
        <pc:spChg chg="add mod">
          <ac:chgData name="Nicole Dell" userId="6b65ce02-f6f3-42e3-9071-dbded97da2c2" providerId="ADAL" clId="{A220B274-A562-49B1-B4E1-9899376252EB}" dt="2019-05-10T12:02:32.495" v="509" actId="1076"/>
          <ac:spMkLst>
            <pc:docMk/>
            <pc:sldMk cId="820165612" sldId="321"/>
            <ac:spMk id="12" creationId="{367011B4-6003-4632-AAE7-0B777B1E6A39}"/>
          </ac:spMkLst>
        </pc:spChg>
        <pc:spChg chg="add del">
          <ac:chgData name="Nicole Dell" userId="6b65ce02-f6f3-42e3-9071-dbded97da2c2" providerId="ADAL" clId="{A220B274-A562-49B1-B4E1-9899376252EB}" dt="2019-05-08T12:50:25.228" v="49" actId="26606"/>
          <ac:spMkLst>
            <pc:docMk/>
            <pc:sldMk cId="820165612" sldId="321"/>
            <ac:spMk id="14" creationId="{3CD9DF72-87A3-404E-A828-84CBF11A8303}"/>
          </ac:spMkLst>
        </pc:spChg>
        <pc:spChg chg="add mod">
          <ac:chgData name="Nicole Dell" userId="6b65ce02-f6f3-42e3-9071-dbded97da2c2" providerId="ADAL" clId="{A220B274-A562-49B1-B4E1-9899376252EB}" dt="2019-05-08T12:55:42.638" v="99" actId="1076"/>
          <ac:spMkLst>
            <pc:docMk/>
            <pc:sldMk cId="820165612" sldId="321"/>
            <ac:spMk id="15" creationId="{407A3581-700E-46D2-BDBC-D2CC3D861E79}"/>
          </ac:spMkLst>
        </pc:spChg>
        <pc:spChg chg="add mod">
          <ac:chgData name="Nicole Dell" userId="6b65ce02-f6f3-42e3-9071-dbded97da2c2" providerId="ADAL" clId="{A220B274-A562-49B1-B4E1-9899376252EB}" dt="2019-05-10T12:04:04.895" v="521" actId="1076"/>
          <ac:spMkLst>
            <pc:docMk/>
            <pc:sldMk cId="820165612" sldId="321"/>
            <ac:spMk id="17" creationId="{5F55B5E2-D277-4731-BF6E-05DC9AF26B16}"/>
          </ac:spMkLst>
        </pc:spChg>
        <pc:spChg chg="add">
          <ac:chgData name="Nicole Dell" userId="6b65ce02-f6f3-42e3-9071-dbded97da2c2" providerId="ADAL" clId="{A220B274-A562-49B1-B4E1-9899376252EB}" dt="2019-05-08T12:56:21.741" v="102"/>
          <ac:spMkLst>
            <pc:docMk/>
            <pc:sldMk cId="820165612" sldId="321"/>
            <ac:spMk id="18" creationId="{A4E40E9E-56B1-49C5-BD6E-AFF43C7405C2}"/>
          </ac:spMkLst>
        </pc:spChg>
        <pc:picChg chg="add del mod ord">
          <ac:chgData name="Nicole Dell" userId="6b65ce02-f6f3-42e3-9071-dbded97da2c2" providerId="ADAL" clId="{A220B274-A562-49B1-B4E1-9899376252EB}" dt="2019-05-08T12:50:25.228" v="49" actId="26606"/>
          <ac:picMkLst>
            <pc:docMk/>
            <pc:sldMk cId="820165612" sldId="321"/>
            <ac:picMk id="7" creationId="{12F57E74-8A39-441C-B370-650FCEA6C5ED}"/>
          </ac:picMkLst>
        </pc:picChg>
        <pc:picChg chg="add mod">
          <ac:chgData name="Nicole Dell" userId="6b65ce02-f6f3-42e3-9071-dbded97da2c2" providerId="ADAL" clId="{A220B274-A562-49B1-B4E1-9899376252EB}" dt="2019-05-10T12:04:13.319" v="522" actId="1076"/>
          <ac:picMkLst>
            <pc:docMk/>
            <pc:sldMk cId="820165612" sldId="321"/>
            <ac:picMk id="19" creationId="{12F57E74-8A39-441C-B370-650FCEA6C5ED}"/>
          </ac:picMkLst>
        </pc:picChg>
        <pc:cxnChg chg="add del">
          <ac:chgData name="Nicole Dell" userId="6b65ce02-f6f3-42e3-9071-dbded97da2c2" providerId="ADAL" clId="{A220B274-A562-49B1-B4E1-9899376252EB}" dt="2019-05-08T12:50:25.228" v="49" actId="26606"/>
          <ac:cxnSpMkLst>
            <pc:docMk/>
            <pc:sldMk cId="820165612" sldId="321"/>
            <ac:cxnSpMk id="16" creationId="{20E3A342-4D61-4E3F-AF90-1AB42AEB96CC}"/>
          </ac:cxnSpMkLst>
        </pc:cxnChg>
      </pc:sldChg>
      <pc:sldChg chg="addSp delSp modSp add ord setBg modNotesTx">
        <pc:chgData name="Nicole Dell" userId="6b65ce02-f6f3-42e3-9071-dbded97da2c2" providerId="ADAL" clId="{A220B274-A562-49B1-B4E1-9899376252EB}" dt="2019-05-13T13:41:08.531" v="9635" actId="20577"/>
        <pc:sldMkLst>
          <pc:docMk/>
          <pc:sldMk cId="4286827677" sldId="322"/>
        </pc:sldMkLst>
        <pc:spChg chg="del">
          <ac:chgData name="Nicole Dell" userId="6b65ce02-f6f3-42e3-9071-dbded97da2c2" providerId="ADAL" clId="{A220B274-A562-49B1-B4E1-9899376252EB}" dt="2019-05-10T12:04:21.032" v="523" actId="478"/>
          <ac:spMkLst>
            <pc:docMk/>
            <pc:sldMk cId="4286827677" sldId="322"/>
            <ac:spMk id="5" creationId="{02117B42-53F6-406C-9A60-1CB5A78780AE}"/>
          </ac:spMkLst>
        </pc:spChg>
        <pc:spChg chg="del">
          <ac:chgData name="Nicole Dell" userId="6b65ce02-f6f3-42e3-9071-dbded97da2c2" providerId="ADAL" clId="{A220B274-A562-49B1-B4E1-9899376252EB}" dt="2019-05-10T12:04:42.392" v="526" actId="478"/>
          <ac:spMkLst>
            <pc:docMk/>
            <pc:sldMk cId="4286827677" sldId="322"/>
            <ac:spMk id="6" creationId="{FD9C8719-7F86-4948-84E6-F13F5A20A3D9}"/>
          </ac:spMkLst>
        </pc:spChg>
        <pc:spChg chg="add">
          <ac:chgData name="Nicole Dell" userId="6b65ce02-f6f3-42e3-9071-dbded97da2c2" providerId="ADAL" clId="{A220B274-A562-49B1-B4E1-9899376252EB}" dt="2019-05-08T12:56:38.478" v="103"/>
          <ac:spMkLst>
            <pc:docMk/>
            <pc:sldMk cId="4286827677" sldId="322"/>
            <ac:spMk id="7" creationId="{51E34EAE-7B7F-41E8-AD95-F22EF3315C9F}"/>
          </ac:spMkLst>
        </pc:spChg>
        <pc:spChg chg="add mod">
          <ac:chgData name="Nicole Dell" userId="6b65ce02-f6f3-42e3-9071-dbded97da2c2" providerId="ADAL" clId="{A220B274-A562-49B1-B4E1-9899376252EB}" dt="2019-05-10T12:04:45.575" v="527" actId="1076"/>
          <ac:spMkLst>
            <pc:docMk/>
            <pc:sldMk cId="4286827677" sldId="322"/>
            <ac:spMk id="8" creationId="{BB8E32A3-74BC-49ED-B989-837E666287AC}"/>
          </ac:spMkLst>
        </pc:spChg>
        <pc:spChg chg="mod">
          <ac:chgData name="Nicole Dell" userId="6b65ce02-f6f3-42e3-9071-dbded97da2c2" providerId="ADAL" clId="{A220B274-A562-49B1-B4E1-9899376252EB}" dt="2019-05-08T13:00:32.328" v="148" actId="207"/>
          <ac:spMkLst>
            <pc:docMk/>
            <pc:sldMk cId="4286827677" sldId="322"/>
            <ac:spMk id="12" creationId="{367011B4-6003-4632-AAE7-0B777B1E6A39}"/>
          </ac:spMkLst>
        </pc:spChg>
        <pc:spChg chg="mod">
          <ac:chgData name="Nicole Dell" userId="6b65ce02-f6f3-42e3-9071-dbded97da2c2" providerId="ADAL" clId="{A220B274-A562-49B1-B4E1-9899376252EB}" dt="2019-05-08T12:53:47.560" v="86" actId="2711"/>
          <ac:spMkLst>
            <pc:docMk/>
            <pc:sldMk cId="4286827677" sldId="322"/>
            <ac:spMk id="15" creationId="{407A3581-700E-46D2-BDBC-D2CC3D861E79}"/>
          </ac:spMkLst>
        </pc:spChg>
      </pc:sldChg>
      <pc:sldChg chg="addSp modSp add modNotesTx">
        <pc:chgData name="Nicole Dell" userId="6b65ce02-f6f3-42e3-9071-dbded97da2c2" providerId="ADAL" clId="{A220B274-A562-49B1-B4E1-9899376252EB}" dt="2019-05-13T13:41:11.858" v="9642" actId="20577"/>
        <pc:sldMkLst>
          <pc:docMk/>
          <pc:sldMk cId="407044681" sldId="323"/>
        </pc:sldMkLst>
        <pc:spChg chg="add">
          <ac:chgData name="Nicole Dell" userId="6b65ce02-f6f3-42e3-9071-dbded97da2c2" providerId="ADAL" clId="{A220B274-A562-49B1-B4E1-9899376252EB}" dt="2019-05-08T12:56:53.111" v="105"/>
          <ac:spMkLst>
            <pc:docMk/>
            <pc:sldMk cId="407044681" sldId="323"/>
            <ac:spMk id="7" creationId="{158B91DD-DC07-4E54-8C5F-A3B995A00235}"/>
          </ac:spMkLst>
        </pc:spChg>
        <pc:spChg chg="add">
          <ac:chgData name="Nicole Dell" userId="6b65ce02-f6f3-42e3-9071-dbded97da2c2" providerId="ADAL" clId="{A220B274-A562-49B1-B4E1-9899376252EB}" dt="2019-05-08T12:56:57.861" v="106"/>
          <ac:spMkLst>
            <pc:docMk/>
            <pc:sldMk cId="407044681" sldId="323"/>
            <ac:spMk id="8" creationId="{59F0CD9E-47F1-489F-B353-F64B8C9C5B89}"/>
          </ac:spMkLst>
        </pc:spChg>
        <pc:spChg chg="add mod">
          <ac:chgData name="Nicole Dell" userId="6b65ce02-f6f3-42e3-9071-dbded97da2c2" providerId="ADAL" clId="{A220B274-A562-49B1-B4E1-9899376252EB}" dt="2019-05-08T12:57:23.881" v="111" actId="113"/>
          <ac:spMkLst>
            <pc:docMk/>
            <pc:sldMk cId="407044681" sldId="323"/>
            <ac:spMk id="9" creationId="{8524AA3A-7FB2-4953-A5E2-3931D6C0CC3F}"/>
          </ac:spMkLst>
        </pc:spChg>
        <pc:spChg chg="add mod">
          <ac:chgData name="Nicole Dell" userId="6b65ce02-f6f3-42e3-9071-dbded97da2c2" providerId="ADAL" clId="{A220B274-A562-49B1-B4E1-9899376252EB}" dt="2019-05-13T13:35:44.851" v="9034" actId="115"/>
          <ac:spMkLst>
            <pc:docMk/>
            <pc:sldMk cId="407044681" sldId="323"/>
            <ac:spMk id="10" creationId="{BE2FABF8-E7DE-44D4-8138-2EC29E84B6CE}"/>
          </ac:spMkLst>
        </pc:spChg>
        <pc:picChg chg="add mod">
          <ac:chgData name="Nicole Dell" userId="6b65ce02-f6f3-42e3-9071-dbded97da2c2" providerId="ADAL" clId="{A220B274-A562-49B1-B4E1-9899376252EB}" dt="2019-05-08T12:57:31.999" v="113" actId="1076"/>
          <ac:picMkLst>
            <pc:docMk/>
            <pc:sldMk cId="407044681" sldId="323"/>
            <ac:picMk id="6" creationId="{CCFBBD78-5F4F-4BD9-8FAE-E75CE9733C80}"/>
          </ac:picMkLst>
        </pc:picChg>
      </pc:sldChg>
      <pc:sldChg chg="modSp add modNotesTx">
        <pc:chgData name="Nicole Dell" userId="6b65ce02-f6f3-42e3-9071-dbded97da2c2" providerId="ADAL" clId="{A220B274-A562-49B1-B4E1-9899376252EB}" dt="2019-05-13T13:42:56.831" v="9942" actId="313"/>
        <pc:sldMkLst>
          <pc:docMk/>
          <pc:sldMk cId="708411717" sldId="324"/>
        </pc:sldMkLst>
        <pc:spChg chg="mod">
          <ac:chgData name="Nicole Dell" userId="6b65ce02-f6f3-42e3-9071-dbded97da2c2" providerId="ADAL" clId="{A220B274-A562-49B1-B4E1-9899376252EB}" dt="2019-05-13T13:42:56.831" v="9942" actId="313"/>
          <ac:spMkLst>
            <pc:docMk/>
            <pc:sldMk cId="708411717" sldId="324"/>
            <ac:spMk id="10" creationId="{BE2FABF8-E7DE-44D4-8138-2EC29E84B6CE}"/>
          </ac:spMkLst>
        </pc:spChg>
      </pc:sldChg>
      <pc:sldChg chg="addSp delSp modSp add modNotesTx">
        <pc:chgData name="Nicole Dell" userId="6b65ce02-f6f3-42e3-9071-dbded97da2c2" providerId="ADAL" clId="{A220B274-A562-49B1-B4E1-9899376252EB}" dt="2019-05-13T13:56:39.388" v="12233" actId="20577"/>
        <pc:sldMkLst>
          <pc:docMk/>
          <pc:sldMk cId="3338225531" sldId="325"/>
        </pc:sldMkLst>
        <pc:spChg chg="mod">
          <ac:chgData name="Nicole Dell" userId="6b65ce02-f6f3-42e3-9071-dbded97da2c2" providerId="ADAL" clId="{A220B274-A562-49B1-B4E1-9899376252EB}" dt="2019-05-08T12:59:07.845" v="131" actId="113"/>
          <ac:spMkLst>
            <pc:docMk/>
            <pc:sldMk cId="3338225531" sldId="325"/>
            <ac:spMk id="9" creationId="{8524AA3A-7FB2-4953-A5E2-3931D6C0CC3F}"/>
          </ac:spMkLst>
        </pc:spChg>
        <pc:spChg chg="mod">
          <ac:chgData name="Nicole Dell" userId="6b65ce02-f6f3-42e3-9071-dbded97da2c2" providerId="ADAL" clId="{A220B274-A562-49B1-B4E1-9899376252EB}" dt="2019-05-13T13:53:30.778" v="11589" actId="113"/>
          <ac:spMkLst>
            <pc:docMk/>
            <pc:sldMk cId="3338225531" sldId="325"/>
            <ac:spMk id="10" creationId="{BE2FABF8-E7DE-44D4-8138-2EC29E84B6CE}"/>
          </ac:spMkLst>
        </pc:spChg>
        <pc:picChg chg="add del">
          <ac:chgData name="Nicole Dell" userId="6b65ce02-f6f3-42e3-9071-dbded97da2c2" providerId="ADAL" clId="{A220B274-A562-49B1-B4E1-9899376252EB}" dt="2019-05-08T12:59:30.528" v="139"/>
          <ac:picMkLst>
            <pc:docMk/>
            <pc:sldMk cId="3338225531" sldId="325"/>
            <ac:picMk id="11" creationId="{A6B1DA8E-3547-4D43-8374-FA54662D4888}"/>
          </ac:picMkLst>
        </pc:picChg>
      </pc:sldChg>
      <pc:sldChg chg="modSp add modNotesTx">
        <pc:chgData name="Nicole Dell" userId="6b65ce02-f6f3-42e3-9071-dbded97da2c2" providerId="ADAL" clId="{A220B274-A562-49B1-B4E1-9899376252EB}" dt="2019-05-13T13:56:58.494" v="12238" actId="20577"/>
        <pc:sldMkLst>
          <pc:docMk/>
          <pc:sldMk cId="627758482" sldId="326"/>
        </pc:sldMkLst>
        <pc:spChg chg="mod">
          <ac:chgData name="Nicole Dell" userId="6b65ce02-f6f3-42e3-9071-dbded97da2c2" providerId="ADAL" clId="{A220B274-A562-49B1-B4E1-9899376252EB}" dt="2019-05-08T12:59:50.237" v="143" actId="113"/>
          <ac:spMkLst>
            <pc:docMk/>
            <pc:sldMk cId="627758482" sldId="326"/>
            <ac:spMk id="9" creationId="{8524AA3A-7FB2-4953-A5E2-3931D6C0CC3F}"/>
          </ac:spMkLst>
        </pc:spChg>
        <pc:spChg chg="mod">
          <ac:chgData name="Nicole Dell" userId="6b65ce02-f6f3-42e3-9071-dbded97da2c2" providerId="ADAL" clId="{A220B274-A562-49B1-B4E1-9899376252EB}" dt="2019-05-08T13:13:33.561" v="430" actId="27636"/>
          <ac:spMkLst>
            <pc:docMk/>
            <pc:sldMk cId="627758482" sldId="326"/>
            <ac:spMk id="10" creationId="{BE2FABF8-E7DE-44D4-8138-2EC29E84B6CE}"/>
          </ac:spMkLst>
        </pc:spChg>
      </pc:sldChg>
      <pc:sldChg chg="modSp add modNotesTx">
        <pc:chgData name="Nicole Dell" userId="6b65ce02-f6f3-42e3-9071-dbded97da2c2" providerId="ADAL" clId="{A220B274-A562-49B1-B4E1-9899376252EB}" dt="2019-05-13T13:57:08.538" v="12250" actId="20577"/>
        <pc:sldMkLst>
          <pc:docMk/>
          <pc:sldMk cId="1560336750" sldId="327"/>
        </pc:sldMkLst>
        <pc:spChg chg="mod">
          <ac:chgData name="Nicole Dell" userId="6b65ce02-f6f3-42e3-9071-dbded97da2c2" providerId="ADAL" clId="{A220B274-A562-49B1-B4E1-9899376252EB}" dt="2019-05-08T13:02:20.295" v="263" actId="113"/>
          <ac:spMkLst>
            <pc:docMk/>
            <pc:sldMk cId="1560336750" sldId="327"/>
            <ac:spMk id="9" creationId="{8524AA3A-7FB2-4953-A5E2-3931D6C0CC3F}"/>
          </ac:spMkLst>
        </pc:spChg>
        <pc:spChg chg="mod">
          <ac:chgData name="Nicole Dell" userId="6b65ce02-f6f3-42e3-9071-dbded97da2c2" providerId="ADAL" clId="{A220B274-A562-49B1-B4E1-9899376252EB}" dt="2019-05-08T13:02:35.828" v="269" actId="207"/>
          <ac:spMkLst>
            <pc:docMk/>
            <pc:sldMk cId="1560336750" sldId="327"/>
            <ac:spMk id="10" creationId="{BE2FABF8-E7DE-44D4-8138-2EC29E84B6CE}"/>
          </ac:spMkLst>
        </pc:spChg>
      </pc:sldChg>
      <pc:sldChg chg="modSp add modNotesTx">
        <pc:chgData name="Nicole Dell" userId="6b65ce02-f6f3-42e3-9071-dbded97da2c2" providerId="ADAL" clId="{A220B274-A562-49B1-B4E1-9899376252EB}" dt="2019-05-13T13:57:16.070" v="12256" actId="20577"/>
        <pc:sldMkLst>
          <pc:docMk/>
          <pc:sldMk cId="190735185" sldId="328"/>
        </pc:sldMkLst>
        <pc:spChg chg="mod">
          <ac:chgData name="Nicole Dell" userId="6b65ce02-f6f3-42e3-9071-dbded97da2c2" providerId="ADAL" clId="{A220B274-A562-49B1-B4E1-9899376252EB}" dt="2019-05-08T14:04:22.910" v="461" actId="115"/>
          <ac:spMkLst>
            <pc:docMk/>
            <pc:sldMk cId="190735185" sldId="328"/>
            <ac:spMk id="10" creationId="{BE2FABF8-E7DE-44D4-8138-2EC29E84B6CE}"/>
          </ac:spMkLst>
        </pc:spChg>
        <pc:picChg chg="mod">
          <ac:chgData name="Nicole Dell" userId="6b65ce02-f6f3-42e3-9071-dbded97da2c2" providerId="ADAL" clId="{A220B274-A562-49B1-B4E1-9899376252EB}" dt="2019-05-08T13:49:13.408" v="460" actId="1076"/>
          <ac:picMkLst>
            <pc:docMk/>
            <pc:sldMk cId="190735185" sldId="328"/>
            <ac:picMk id="6" creationId="{CCFBBD78-5F4F-4BD9-8FAE-E75CE9733C80}"/>
          </ac:picMkLst>
        </pc:picChg>
      </pc:sldChg>
      <pc:sldChg chg="modSp add modNotesTx">
        <pc:chgData name="Nicole Dell" userId="6b65ce02-f6f3-42e3-9071-dbded97da2c2" providerId="ADAL" clId="{A220B274-A562-49B1-B4E1-9899376252EB}" dt="2019-05-13T13:58:04.171" v="12369" actId="12"/>
        <pc:sldMkLst>
          <pc:docMk/>
          <pc:sldMk cId="1860234862" sldId="329"/>
        </pc:sldMkLst>
        <pc:spChg chg="mod">
          <ac:chgData name="Nicole Dell" userId="6b65ce02-f6f3-42e3-9071-dbded97da2c2" providerId="ADAL" clId="{A220B274-A562-49B1-B4E1-9899376252EB}" dt="2019-05-08T13:03:32.211" v="279" actId="207"/>
          <ac:spMkLst>
            <pc:docMk/>
            <pc:sldMk cId="1860234862" sldId="329"/>
            <ac:spMk id="10" creationId="{BE2FABF8-E7DE-44D4-8138-2EC29E84B6CE}"/>
          </ac:spMkLst>
        </pc:spChg>
      </pc:sldChg>
      <pc:sldChg chg="addSp modSp add modNotesTx">
        <pc:chgData name="Nicole Dell" userId="6b65ce02-f6f3-42e3-9071-dbded97da2c2" providerId="ADAL" clId="{A220B274-A562-49B1-B4E1-9899376252EB}" dt="2019-05-13T13:58:09.786" v="12375" actId="20577"/>
        <pc:sldMkLst>
          <pc:docMk/>
          <pc:sldMk cId="18380148" sldId="330"/>
        </pc:sldMkLst>
        <pc:spChg chg="mod">
          <ac:chgData name="Nicole Dell" userId="6b65ce02-f6f3-42e3-9071-dbded97da2c2" providerId="ADAL" clId="{A220B274-A562-49B1-B4E1-9899376252EB}" dt="2019-05-08T13:19:25.978" v="435" actId="122"/>
          <ac:spMkLst>
            <pc:docMk/>
            <pc:sldMk cId="18380148" sldId="330"/>
            <ac:spMk id="9" creationId="{8524AA3A-7FB2-4953-A5E2-3931D6C0CC3F}"/>
          </ac:spMkLst>
        </pc:spChg>
        <pc:spChg chg="mod">
          <ac:chgData name="Nicole Dell" userId="6b65ce02-f6f3-42e3-9071-dbded97da2c2" providerId="ADAL" clId="{A220B274-A562-49B1-B4E1-9899376252EB}" dt="2019-05-08T13:04:54.694" v="298" actId="6549"/>
          <ac:spMkLst>
            <pc:docMk/>
            <pc:sldMk cId="18380148" sldId="330"/>
            <ac:spMk id="10" creationId="{BE2FABF8-E7DE-44D4-8138-2EC29E84B6CE}"/>
          </ac:spMkLst>
        </pc:spChg>
        <pc:graphicFrameChg chg="add mod modGraphic">
          <ac:chgData name="Nicole Dell" userId="6b65ce02-f6f3-42e3-9071-dbded97da2c2" providerId="ADAL" clId="{A220B274-A562-49B1-B4E1-9899376252EB}" dt="2019-05-08T13:22:05.080" v="440" actId="207"/>
          <ac:graphicFrameMkLst>
            <pc:docMk/>
            <pc:sldMk cId="18380148" sldId="330"/>
            <ac:graphicFrameMk id="11" creationId="{1D053AB9-847A-4F37-9774-A219BE7CAC4F}"/>
          </ac:graphicFrameMkLst>
        </pc:graphicFrameChg>
      </pc:sldChg>
      <pc:sldChg chg="modSp add modNotesTx">
        <pc:chgData name="Nicole Dell" userId="6b65ce02-f6f3-42e3-9071-dbded97da2c2" providerId="ADAL" clId="{A220B274-A562-49B1-B4E1-9899376252EB}" dt="2019-05-13T13:59:54.727" v="12800" actId="20577"/>
        <pc:sldMkLst>
          <pc:docMk/>
          <pc:sldMk cId="4001818568" sldId="331"/>
        </pc:sldMkLst>
        <pc:spChg chg="mod">
          <ac:chgData name="Nicole Dell" userId="6b65ce02-f6f3-42e3-9071-dbded97da2c2" providerId="ADAL" clId="{A220B274-A562-49B1-B4E1-9899376252EB}" dt="2019-05-08T13:04:46.260" v="296" actId="1076"/>
          <ac:spMkLst>
            <pc:docMk/>
            <pc:sldMk cId="4001818568" sldId="331"/>
            <ac:spMk id="9" creationId="{8524AA3A-7FB2-4953-A5E2-3931D6C0CC3F}"/>
          </ac:spMkLst>
        </pc:spChg>
        <pc:spChg chg="mod">
          <ac:chgData name="Nicole Dell" userId="6b65ce02-f6f3-42e3-9071-dbded97da2c2" providerId="ADAL" clId="{A220B274-A562-49B1-B4E1-9899376252EB}" dt="2019-05-08T13:04:48.105" v="297" actId="1076"/>
          <ac:spMkLst>
            <pc:docMk/>
            <pc:sldMk cId="4001818568" sldId="331"/>
            <ac:spMk id="10" creationId="{BE2FABF8-E7DE-44D4-8138-2EC29E84B6CE}"/>
          </ac:spMkLst>
        </pc:spChg>
      </pc:sldChg>
      <pc:sldChg chg="modSp add modNotesTx">
        <pc:chgData name="Nicole Dell" userId="6b65ce02-f6f3-42e3-9071-dbded97da2c2" providerId="ADAL" clId="{A220B274-A562-49B1-B4E1-9899376252EB}" dt="2019-05-13T14:01:03.128" v="13106" actId="20577"/>
        <pc:sldMkLst>
          <pc:docMk/>
          <pc:sldMk cId="1356588405" sldId="332"/>
        </pc:sldMkLst>
        <pc:spChg chg="mod">
          <ac:chgData name="Nicole Dell" userId="6b65ce02-f6f3-42e3-9071-dbded97da2c2" providerId="ADAL" clId="{A220B274-A562-49B1-B4E1-9899376252EB}" dt="2019-05-08T13:05:10.628" v="302" actId="113"/>
          <ac:spMkLst>
            <pc:docMk/>
            <pc:sldMk cId="1356588405" sldId="332"/>
            <ac:spMk id="9" creationId="{8524AA3A-7FB2-4953-A5E2-3931D6C0CC3F}"/>
          </ac:spMkLst>
        </pc:spChg>
        <pc:spChg chg="mod">
          <ac:chgData name="Nicole Dell" userId="6b65ce02-f6f3-42e3-9071-dbded97da2c2" providerId="ADAL" clId="{A220B274-A562-49B1-B4E1-9899376252EB}" dt="2019-05-08T13:23:39.995" v="442" actId="20577"/>
          <ac:spMkLst>
            <pc:docMk/>
            <pc:sldMk cId="1356588405" sldId="332"/>
            <ac:spMk id="10" creationId="{BE2FABF8-E7DE-44D4-8138-2EC29E84B6CE}"/>
          </ac:spMkLst>
        </pc:spChg>
      </pc:sldChg>
      <pc:sldChg chg="modSp add modNotesTx">
        <pc:chgData name="Nicole Dell" userId="6b65ce02-f6f3-42e3-9071-dbded97da2c2" providerId="ADAL" clId="{A220B274-A562-49B1-B4E1-9899376252EB}" dt="2019-05-13T14:02:28.939" v="13505" actId="20577"/>
        <pc:sldMkLst>
          <pc:docMk/>
          <pc:sldMk cId="3443596314" sldId="333"/>
        </pc:sldMkLst>
        <pc:spChg chg="mod">
          <ac:chgData name="Nicole Dell" userId="6b65ce02-f6f3-42e3-9071-dbded97da2c2" providerId="ADAL" clId="{A220B274-A562-49B1-B4E1-9899376252EB}" dt="2019-05-08T13:05:49.344" v="310" actId="113"/>
          <ac:spMkLst>
            <pc:docMk/>
            <pc:sldMk cId="3443596314" sldId="333"/>
            <ac:spMk id="9" creationId="{8524AA3A-7FB2-4953-A5E2-3931D6C0CC3F}"/>
          </ac:spMkLst>
        </pc:spChg>
        <pc:spChg chg="mod">
          <ac:chgData name="Nicole Dell" userId="6b65ce02-f6f3-42e3-9071-dbded97da2c2" providerId="ADAL" clId="{A220B274-A562-49B1-B4E1-9899376252EB}" dt="2019-05-08T14:08:10.614" v="464" actId="20577"/>
          <ac:spMkLst>
            <pc:docMk/>
            <pc:sldMk cId="3443596314" sldId="333"/>
            <ac:spMk id="10" creationId="{BE2FABF8-E7DE-44D4-8138-2EC29E84B6CE}"/>
          </ac:spMkLst>
        </pc:spChg>
      </pc:sldChg>
      <pc:sldChg chg="modSp add modNotesTx">
        <pc:chgData name="Nicole Dell" userId="6b65ce02-f6f3-42e3-9071-dbded97da2c2" providerId="ADAL" clId="{A220B274-A562-49B1-B4E1-9899376252EB}" dt="2019-05-13T14:08:45.899" v="15113" actId="20577"/>
        <pc:sldMkLst>
          <pc:docMk/>
          <pc:sldMk cId="2735162113" sldId="334"/>
        </pc:sldMkLst>
        <pc:spChg chg="mod">
          <ac:chgData name="Nicole Dell" userId="6b65ce02-f6f3-42e3-9071-dbded97da2c2" providerId="ADAL" clId="{A220B274-A562-49B1-B4E1-9899376252EB}" dt="2019-05-08T13:06:30.311" v="319" actId="113"/>
          <ac:spMkLst>
            <pc:docMk/>
            <pc:sldMk cId="2735162113" sldId="334"/>
            <ac:spMk id="9" creationId="{8524AA3A-7FB2-4953-A5E2-3931D6C0CC3F}"/>
          </ac:spMkLst>
        </pc:spChg>
        <pc:spChg chg="mod">
          <ac:chgData name="Nicole Dell" userId="6b65ce02-f6f3-42e3-9071-dbded97da2c2" providerId="ADAL" clId="{A220B274-A562-49B1-B4E1-9899376252EB}" dt="2019-05-08T13:06:41.711" v="322" actId="207"/>
          <ac:spMkLst>
            <pc:docMk/>
            <pc:sldMk cId="2735162113" sldId="334"/>
            <ac:spMk id="10" creationId="{BE2FABF8-E7DE-44D4-8138-2EC29E84B6CE}"/>
          </ac:spMkLst>
        </pc:spChg>
      </pc:sldChg>
      <pc:sldChg chg="modSp add modNotesTx">
        <pc:chgData name="Nicole Dell" userId="6b65ce02-f6f3-42e3-9071-dbded97da2c2" providerId="ADAL" clId="{A220B274-A562-49B1-B4E1-9899376252EB}" dt="2019-05-13T14:09:43.346" v="15366" actId="20577"/>
        <pc:sldMkLst>
          <pc:docMk/>
          <pc:sldMk cId="2849504827" sldId="335"/>
        </pc:sldMkLst>
        <pc:spChg chg="mod">
          <ac:chgData name="Nicole Dell" userId="6b65ce02-f6f3-42e3-9071-dbded97da2c2" providerId="ADAL" clId="{A220B274-A562-49B1-B4E1-9899376252EB}" dt="2019-05-08T13:07:03.645" v="326" actId="113"/>
          <ac:spMkLst>
            <pc:docMk/>
            <pc:sldMk cId="2849504827" sldId="335"/>
            <ac:spMk id="9" creationId="{8524AA3A-7FB2-4953-A5E2-3931D6C0CC3F}"/>
          </ac:spMkLst>
        </pc:spChg>
        <pc:spChg chg="mod">
          <ac:chgData name="Nicole Dell" userId="6b65ce02-f6f3-42e3-9071-dbded97da2c2" providerId="ADAL" clId="{A220B274-A562-49B1-B4E1-9899376252EB}" dt="2019-05-08T14:11:28.961" v="468" actId="313"/>
          <ac:spMkLst>
            <pc:docMk/>
            <pc:sldMk cId="2849504827" sldId="335"/>
            <ac:spMk id="10" creationId="{BE2FABF8-E7DE-44D4-8138-2EC29E84B6CE}"/>
          </ac:spMkLst>
        </pc:spChg>
      </pc:sldChg>
      <pc:sldChg chg="modSp add modNotesTx">
        <pc:chgData name="Nicole Dell" userId="6b65ce02-f6f3-42e3-9071-dbded97da2c2" providerId="ADAL" clId="{A220B274-A562-49B1-B4E1-9899376252EB}" dt="2019-05-13T14:11:11.450" v="15675" actId="20577"/>
        <pc:sldMkLst>
          <pc:docMk/>
          <pc:sldMk cId="331963750" sldId="336"/>
        </pc:sldMkLst>
        <pc:spChg chg="mod">
          <ac:chgData name="Nicole Dell" userId="6b65ce02-f6f3-42e3-9071-dbded97da2c2" providerId="ADAL" clId="{A220B274-A562-49B1-B4E1-9899376252EB}" dt="2019-05-08T13:07:41.294" v="335" actId="113"/>
          <ac:spMkLst>
            <pc:docMk/>
            <pc:sldMk cId="331963750" sldId="336"/>
            <ac:spMk id="9" creationId="{8524AA3A-7FB2-4953-A5E2-3931D6C0CC3F}"/>
          </ac:spMkLst>
        </pc:spChg>
        <pc:spChg chg="mod">
          <ac:chgData name="Nicole Dell" userId="6b65ce02-f6f3-42e3-9071-dbded97da2c2" providerId="ADAL" clId="{A220B274-A562-49B1-B4E1-9899376252EB}" dt="2019-05-13T14:10:04.036" v="15370" actId="20577"/>
          <ac:spMkLst>
            <pc:docMk/>
            <pc:sldMk cId="331963750" sldId="336"/>
            <ac:spMk id="10" creationId="{BE2FABF8-E7DE-44D4-8138-2EC29E84B6CE}"/>
          </ac:spMkLst>
        </pc:spChg>
      </pc:sldChg>
      <pc:sldChg chg="modSp add modNotesTx">
        <pc:chgData name="Nicole Dell" userId="6b65ce02-f6f3-42e3-9071-dbded97da2c2" providerId="ADAL" clId="{A220B274-A562-49B1-B4E1-9899376252EB}" dt="2019-05-13T14:11:32.636" v="15695" actId="20577"/>
        <pc:sldMkLst>
          <pc:docMk/>
          <pc:sldMk cId="3094298617" sldId="337"/>
        </pc:sldMkLst>
        <pc:spChg chg="mod">
          <ac:chgData name="Nicole Dell" userId="6b65ce02-f6f3-42e3-9071-dbded97da2c2" providerId="ADAL" clId="{A220B274-A562-49B1-B4E1-9899376252EB}" dt="2019-05-08T13:08:22.128" v="345" actId="113"/>
          <ac:spMkLst>
            <pc:docMk/>
            <pc:sldMk cId="3094298617" sldId="337"/>
            <ac:spMk id="9" creationId="{8524AA3A-7FB2-4953-A5E2-3931D6C0CC3F}"/>
          </ac:spMkLst>
        </pc:spChg>
        <pc:spChg chg="mod">
          <ac:chgData name="Nicole Dell" userId="6b65ce02-f6f3-42e3-9071-dbded97da2c2" providerId="ADAL" clId="{A220B274-A562-49B1-B4E1-9899376252EB}" dt="2019-05-13T14:11:32.636" v="15695" actId="20577"/>
          <ac:spMkLst>
            <pc:docMk/>
            <pc:sldMk cId="3094298617" sldId="337"/>
            <ac:spMk id="10" creationId="{BE2FABF8-E7DE-44D4-8138-2EC29E84B6CE}"/>
          </ac:spMkLst>
        </pc:spChg>
      </pc:sldChg>
      <pc:sldChg chg="modSp add modNotesTx">
        <pc:chgData name="Nicole Dell" userId="6b65ce02-f6f3-42e3-9071-dbded97da2c2" providerId="ADAL" clId="{A220B274-A562-49B1-B4E1-9899376252EB}" dt="2019-05-13T14:11:52.834" v="15701" actId="20577"/>
        <pc:sldMkLst>
          <pc:docMk/>
          <pc:sldMk cId="3003969229" sldId="338"/>
        </pc:sldMkLst>
        <pc:spChg chg="mod">
          <ac:chgData name="Nicole Dell" userId="6b65ce02-f6f3-42e3-9071-dbded97da2c2" providerId="ADAL" clId="{A220B274-A562-49B1-B4E1-9899376252EB}" dt="2019-05-08T14:12:00.712" v="483" actId="20577"/>
          <ac:spMkLst>
            <pc:docMk/>
            <pc:sldMk cId="3003969229" sldId="338"/>
            <ac:spMk id="9" creationId="{8524AA3A-7FB2-4953-A5E2-3931D6C0CC3F}"/>
          </ac:spMkLst>
        </pc:spChg>
        <pc:spChg chg="mod">
          <ac:chgData name="Nicole Dell" userId="6b65ce02-f6f3-42e3-9071-dbded97da2c2" providerId="ADAL" clId="{A220B274-A562-49B1-B4E1-9899376252EB}" dt="2019-05-08T13:09:23.661" v="361" actId="207"/>
          <ac:spMkLst>
            <pc:docMk/>
            <pc:sldMk cId="3003969229" sldId="338"/>
            <ac:spMk id="10" creationId="{BE2FABF8-E7DE-44D4-8138-2EC29E84B6CE}"/>
          </ac:spMkLst>
        </pc:spChg>
      </pc:sldChg>
      <pc:sldChg chg="modSp add modNotesTx">
        <pc:chgData name="Nicole Dell" userId="6b65ce02-f6f3-42e3-9071-dbded97da2c2" providerId="ADAL" clId="{A220B274-A562-49B1-B4E1-9899376252EB}" dt="2019-05-13T14:11:57.034" v="15713" actId="20577"/>
        <pc:sldMkLst>
          <pc:docMk/>
          <pc:sldMk cId="2306896604" sldId="339"/>
        </pc:sldMkLst>
        <pc:spChg chg="mod">
          <ac:chgData name="Nicole Dell" userId="6b65ce02-f6f3-42e3-9071-dbded97da2c2" providerId="ADAL" clId="{A220B274-A562-49B1-B4E1-9899376252EB}" dt="2019-05-08T13:09:44.284" v="365" actId="113"/>
          <ac:spMkLst>
            <pc:docMk/>
            <pc:sldMk cId="2306896604" sldId="339"/>
            <ac:spMk id="9" creationId="{8524AA3A-7FB2-4953-A5E2-3931D6C0CC3F}"/>
          </ac:spMkLst>
        </pc:spChg>
        <pc:spChg chg="mod">
          <ac:chgData name="Nicole Dell" userId="6b65ce02-f6f3-42e3-9071-dbded97da2c2" providerId="ADAL" clId="{A220B274-A562-49B1-B4E1-9899376252EB}" dt="2019-05-08T13:09:59.963" v="371" actId="255"/>
          <ac:spMkLst>
            <pc:docMk/>
            <pc:sldMk cId="2306896604" sldId="339"/>
            <ac:spMk id="10" creationId="{BE2FABF8-E7DE-44D4-8138-2EC29E84B6CE}"/>
          </ac:spMkLst>
        </pc:spChg>
      </pc:sldChg>
      <pc:sldChg chg="modSp add modNotesTx">
        <pc:chgData name="Nicole Dell" userId="6b65ce02-f6f3-42e3-9071-dbded97da2c2" providerId="ADAL" clId="{A220B274-A562-49B1-B4E1-9899376252EB}" dt="2019-05-13T14:12:01.722" v="15719" actId="20577"/>
        <pc:sldMkLst>
          <pc:docMk/>
          <pc:sldMk cId="414971933" sldId="340"/>
        </pc:sldMkLst>
        <pc:spChg chg="mod">
          <ac:chgData name="Nicole Dell" userId="6b65ce02-f6f3-42e3-9071-dbded97da2c2" providerId="ADAL" clId="{A220B274-A562-49B1-B4E1-9899376252EB}" dt="2019-05-08T13:25:27.009" v="454" actId="20577"/>
          <ac:spMkLst>
            <pc:docMk/>
            <pc:sldMk cId="414971933" sldId="340"/>
            <ac:spMk id="9" creationId="{8524AA3A-7FB2-4953-A5E2-3931D6C0CC3F}"/>
          </ac:spMkLst>
        </pc:spChg>
        <pc:spChg chg="mod">
          <ac:chgData name="Nicole Dell" userId="6b65ce02-f6f3-42e3-9071-dbded97da2c2" providerId="ADAL" clId="{A220B274-A562-49B1-B4E1-9899376252EB}" dt="2019-05-08T13:25:32.343" v="456" actId="27636"/>
          <ac:spMkLst>
            <pc:docMk/>
            <pc:sldMk cId="414971933" sldId="340"/>
            <ac:spMk id="10" creationId="{BE2FABF8-E7DE-44D4-8138-2EC29E84B6CE}"/>
          </ac:spMkLst>
        </pc:spChg>
      </pc:sldChg>
      <pc:sldChg chg="modSp add modNotesTx">
        <pc:chgData name="Nicole Dell" userId="6b65ce02-f6f3-42e3-9071-dbded97da2c2" providerId="ADAL" clId="{A220B274-A562-49B1-B4E1-9899376252EB}" dt="2019-05-13T14:34:32.845" v="16488" actId="20577"/>
        <pc:sldMkLst>
          <pc:docMk/>
          <pc:sldMk cId="4027972682" sldId="341"/>
        </pc:sldMkLst>
        <pc:spChg chg="mod">
          <ac:chgData name="Nicole Dell" userId="6b65ce02-f6f3-42e3-9071-dbded97da2c2" providerId="ADAL" clId="{A220B274-A562-49B1-B4E1-9899376252EB}" dt="2019-05-08T13:10:56.061" v="411" actId="20577"/>
          <ac:spMkLst>
            <pc:docMk/>
            <pc:sldMk cId="4027972682" sldId="341"/>
            <ac:spMk id="9" creationId="{8524AA3A-7FB2-4953-A5E2-3931D6C0CC3F}"/>
          </ac:spMkLst>
        </pc:spChg>
        <pc:spChg chg="mod">
          <ac:chgData name="Nicole Dell" userId="6b65ce02-f6f3-42e3-9071-dbded97da2c2" providerId="ADAL" clId="{A220B274-A562-49B1-B4E1-9899376252EB}" dt="2019-05-08T14:13:24.661" v="504" actId="20577"/>
          <ac:spMkLst>
            <pc:docMk/>
            <pc:sldMk cId="4027972682" sldId="341"/>
            <ac:spMk id="10" creationId="{BE2FABF8-E7DE-44D4-8138-2EC29E84B6CE}"/>
          </ac:spMkLst>
        </pc:spChg>
      </pc:sldChg>
      <pc:sldChg chg="modNotesTx">
        <pc:chgData name="Nicole Dell" userId="6b65ce02-f6f3-42e3-9071-dbded97da2c2" providerId="ADAL" clId="{A220B274-A562-49B1-B4E1-9899376252EB}" dt="2019-05-13T14:11:20.819" v="15682" actId="5793"/>
        <pc:sldMkLst>
          <pc:docMk/>
          <pc:sldMk cId="2404501027" sldId="342"/>
        </pc:sldMkLst>
      </pc:sldChg>
      <pc:sldChg chg="modNotesTx">
        <pc:chgData name="Nicole Dell" userId="6b65ce02-f6f3-42e3-9071-dbded97da2c2" providerId="ADAL" clId="{A220B274-A562-49B1-B4E1-9899376252EB}" dt="2019-05-13T14:11:24.401" v="15688" actId="20577"/>
        <pc:sldMkLst>
          <pc:docMk/>
          <pc:sldMk cId="2149159223" sldId="343"/>
        </pc:sldMkLst>
      </pc:sldChg>
      <pc:sldChg chg="modNotesTx">
        <pc:chgData name="Nicole Dell" userId="6b65ce02-f6f3-42e3-9071-dbded97da2c2" providerId="ADAL" clId="{A220B274-A562-49B1-B4E1-9899376252EB}" dt="2019-05-13T14:12:09.402" v="15724" actId="20577"/>
        <pc:sldMkLst>
          <pc:docMk/>
          <pc:sldMk cId="3624520553" sldId="344"/>
        </pc:sldMkLst>
      </pc:sldChg>
      <pc:sldChg chg="modNotesTx">
        <pc:chgData name="Nicole Dell" userId="6b65ce02-f6f3-42e3-9071-dbded97da2c2" providerId="ADAL" clId="{A220B274-A562-49B1-B4E1-9899376252EB}" dt="2019-05-13T14:12:12.678" v="15730" actId="20577"/>
        <pc:sldMkLst>
          <pc:docMk/>
          <pc:sldMk cId="1342307333" sldId="345"/>
        </pc:sldMkLst>
      </pc:sldChg>
      <pc:sldChg chg="modSp add ord">
        <pc:chgData name="Nicole Dell" userId="6b65ce02-f6f3-42e3-9071-dbded97da2c2" providerId="ADAL" clId="{A220B274-A562-49B1-B4E1-9899376252EB}" dt="2019-05-10T15:26:00.512" v="3062" actId="1076"/>
        <pc:sldMkLst>
          <pc:docMk/>
          <pc:sldMk cId="160409990" sldId="346"/>
        </pc:sldMkLst>
        <pc:spChg chg="mod">
          <ac:chgData name="Nicole Dell" userId="6b65ce02-f6f3-42e3-9071-dbded97da2c2" providerId="ADAL" clId="{A220B274-A562-49B1-B4E1-9899376252EB}" dt="2019-05-10T15:26:00.512" v="3062" actId="1076"/>
          <ac:spMkLst>
            <pc:docMk/>
            <pc:sldMk cId="160409990" sldId="346"/>
            <ac:spMk id="9" creationId="{8524AA3A-7FB2-4953-A5E2-3931D6C0CC3F}"/>
          </ac:spMkLst>
        </pc:spChg>
        <pc:spChg chg="mod">
          <ac:chgData name="Nicole Dell" userId="6b65ce02-f6f3-42e3-9071-dbded97da2c2" providerId="ADAL" clId="{A220B274-A562-49B1-B4E1-9899376252EB}" dt="2019-05-10T15:25:56.362" v="3061" actId="1076"/>
          <ac:spMkLst>
            <pc:docMk/>
            <pc:sldMk cId="160409990" sldId="346"/>
            <ac:spMk id="10" creationId="{BE2FABF8-E7DE-44D4-8138-2EC29E84B6CE}"/>
          </ac:spMkLst>
        </pc:spChg>
      </pc:sldChg>
      <pc:sldChg chg="modSp add ord">
        <pc:chgData name="Nicole Dell" userId="6b65ce02-f6f3-42e3-9071-dbded97da2c2" providerId="ADAL" clId="{A220B274-A562-49B1-B4E1-9899376252EB}" dt="2019-05-10T15:28:43.613" v="3089"/>
        <pc:sldMkLst>
          <pc:docMk/>
          <pc:sldMk cId="2538286754" sldId="347"/>
        </pc:sldMkLst>
        <pc:spChg chg="mod">
          <ac:chgData name="Nicole Dell" userId="6b65ce02-f6f3-42e3-9071-dbded97da2c2" providerId="ADAL" clId="{A220B274-A562-49B1-B4E1-9899376252EB}" dt="2019-05-10T14:33:35.179" v="2681" actId="1076"/>
          <ac:spMkLst>
            <pc:docMk/>
            <pc:sldMk cId="2538286754" sldId="347"/>
            <ac:spMk id="9" creationId="{8524AA3A-7FB2-4953-A5E2-3931D6C0CC3F}"/>
          </ac:spMkLst>
        </pc:spChg>
        <pc:spChg chg="mod">
          <ac:chgData name="Nicole Dell" userId="6b65ce02-f6f3-42e3-9071-dbded97da2c2" providerId="ADAL" clId="{A220B274-A562-49B1-B4E1-9899376252EB}" dt="2019-05-10T15:22:25.578" v="3036" actId="20577"/>
          <ac:spMkLst>
            <pc:docMk/>
            <pc:sldMk cId="2538286754" sldId="347"/>
            <ac:spMk id="10" creationId="{BE2FABF8-E7DE-44D4-8138-2EC29E84B6CE}"/>
          </ac:spMkLst>
        </pc:spChg>
      </pc:sldChg>
      <pc:sldChg chg="modSp add">
        <pc:chgData name="Nicole Dell" userId="6b65ce02-f6f3-42e3-9071-dbded97da2c2" providerId="ADAL" clId="{A220B274-A562-49B1-B4E1-9899376252EB}" dt="2019-05-10T16:15:59.212" v="5823" actId="20577"/>
        <pc:sldMkLst>
          <pc:docMk/>
          <pc:sldMk cId="2665402629" sldId="348"/>
        </pc:sldMkLst>
        <pc:spChg chg="mod">
          <ac:chgData name="Nicole Dell" userId="6b65ce02-f6f3-42e3-9071-dbded97da2c2" providerId="ADAL" clId="{A220B274-A562-49B1-B4E1-9899376252EB}" dt="2019-05-10T15:26:48.479" v="3087" actId="1076"/>
          <ac:spMkLst>
            <pc:docMk/>
            <pc:sldMk cId="2665402629" sldId="348"/>
            <ac:spMk id="9" creationId="{8524AA3A-7FB2-4953-A5E2-3931D6C0CC3F}"/>
          </ac:spMkLst>
        </pc:spChg>
        <pc:spChg chg="mod">
          <ac:chgData name="Nicole Dell" userId="6b65ce02-f6f3-42e3-9071-dbded97da2c2" providerId="ADAL" clId="{A220B274-A562-49B1-B4E1-9899376252EB}" dt="2019-05-10T16:15:59.212" v="5823" actId="20577"/>
          <ac:spMkLst>
            <pc:docMk/>
            <pc:sldMk cId="2665402629" sldId="348"/>
            <ac:spMk id="10" creationId="{BE2FABF8-E7DE-44D4-8138-2EC29E84B6CE}"/>
          </ac:spMkLst>
        </pc:spChg>
      </pc:sldChg>
      <pc:sldChg chg="modSp add">
        <pc:chgData name="Nicole Dell" userId="6b65ce02-f6f3-42e3-9071-dbded97da2c2" providerId="ADAL" clId="{A220B274-A562-49B1-B4E1-9899376252EB}" dt="2019-05-10T15:29:39.361" v="3107" actId="20577"/>
        <pc:sldMkLst>
          <pc:docMk/>
          <pc:sldMk cId="3233533940" sldId="349"/>
        </pc:sldMkLst>
        <pc:spChg chg="mod">
          <ac:chgData name="Nicole Dell" userId="6b65ce02-f6f3-42e3-9071-dbded97da2c2" providerId="ADAL" clId="{A220B274-A562-49B1-B4E1-9899376252EB}" dt="2019-05-10T15:29:25.362" v="3103" actId="20577"/>
          <ac:spMkLst>
            <pc:docMk/>
            <pc:sldMk cId="3233533940" sldId="349"/>
            <ac:spMk id="9" creationId="{8524AA3A-7FB2-4953-A5E2-3931D6C0CC3F}"/>
          </ac:spMkLst>
        </pc:spChg>
        <pc:spChg chg="mod">
          <ac:chgData name="Nicole Dell" userId="6b65ce02-f6f3-42e3-9071-dbded97da2c2" providerId="ADAL" clId="{A220B274-A562-49B1-B4E1-9899376252EB}" dt="2019-05-10T15:29:39.361" v="3107" actId="20577"/>
          <ac:spMkLst>
            <pc:docMk/>
            <pc:sldMk cId="3233533940" sldId="349"/>
            <ac:spMk id="10" creationId="{BE2FABF8-E7DE-44D4-8138-2EC29E84B6CE}"/>
          </ac:spMkLst>
        </pc:spChg>
      </pc:sldChg>
      <pc:sldChg chg="modSp add">
        <pc:chgData name="Nicole Dell" userId="6b65ce02-f6f3-42e3-9071-dbded97da2c2" providerId="ADAL" clId="{A220B274-A562-49B1-B4E1-9899376252EB}" dt="2019-05-10T16:17:40.053" v="5847" actId="20577"/>
        <pc:sldMkLst>
          <pc:docMk/>
          <pc:sldMk cId="1189167356" sldId="350"/>
        </pc:sldMkLst>
        <pc:spChg chg="mod">
          <ac:chgData name="Nicole Dell" userId="6b65ce02-f6f3-42e3-9071-dbded97da2c2" providerId="ADAL" clId="{A220B274-A562-49B1-B4E1-9899376252EB}" dt="2019-05-10T16:17:40.053" v="5847" actId="20577"/>
          <ac:spMkLst>
            <pc:docMk/>
            <pc:sldMk cId="1189167356" sldId="350"/>
            <ac:spMk id="10" creationId="{BE2FABF8-E7DE-44D4-8138-2EC29E84B6CE}"/>
          </ac:spMkLst>
        </pc:spChg>
      </pc:sldChg>
      <pc:sldChg chg="add modNotesTx">
        <pc:chgData name="Nicole Dell" userId="6b65ce02-f6f3-42e3-9071-dbded97da2c2" providerId="ADAL" clId="{A220B274-A562-49B1-B4E1-9899376252EB}" dt="2019-05-13T13:57:05.162" v="12244" actId="20577"/>
        <pc:sldMkLst>
          <pc:docMk/>
          <pc:sldMk cId="3638065066" sldId="351"/>
        </pc:sldMkLst>
      </pc:sldChg>
      <pc:sldChg chg="modSp add modNotesTx">
        <pc:chgData name="Nicole Dell" userId="6b65ce02-f6f3-42e3-9071-dbded97da2c2" providerId="ADAL" clId="{A220B274-A562-49B1-B4E1-9899376252EB}" dt="2019-05-13T13:52:42.440" v="11442" actId="313"/>
        <pc:sldMkLst>
          <pc:docMk/>
          <pc:sldMk cId="2913951877" sldId="352"/>
        </pc:sldMkLst>
        <pc:spChg chg="mod">
          <ac:chgData name="Nicole Dell" userId="6b65ce02-f6f3-42e3-9071-dbded97da2c2" providerId="ADAL" clId="{A220B274-A562-49B1-B4E1-9899376252EB}" dt="2019-05-13T13:43:19.361" v="9969" actId="20577"/>
          <ac:spMkLst>
            <pc:docMk/>
            <pc:sldMk cId="2913951877" sldId="352"/>
            <ac:spMk id="9" creationId="{8524AA3A-7FB2-4953-A5E2-3931D6C0CC3F}"/>
          </ac:spMkLst>
        </pc:spChg>
        <pc:spChg chg="mod">
          <ac:chgData name="Nicole Dell" userId="6b65ce02-f6f3-42e3-9071-dbded97da2c2" providerId="ADAL" clId="{A220B274-A562-49B1-B4E1-9899376252EB}" dt="2019-05-13T13:51:44.221" v="11230" actId="20577"/>
          <ac:spMkLst>
            <pc:docMk/>
            <pc:sldMk cId="2913951877" sldId="352"/>
            <ac:spMk id="10" creationId="{BE2FABF8-E7DE-44D4-8138-2EC29E84B6CE}"/>
          </ac:spMkLst>
        </pc:spChg>
      </pc:sldChg>
    </pc:docChg>
  </pc:docChgLst>
  <pc:docChgLst>
    <pc:chgData name="Harry Sturgis" userId="d195f798-9f34-40df-b616-6740e3e4b728" providerId="ADAL" clId="{650DE80E-6074-429E-AC3F-399FC329B75D}"/>
    <pc:docChg chg="undo custSel modSld">
      <pc:chgData name="Harry Sturgis" userId="d195f798-9f34-40df-b616-6740e3e4b728" providerId="ADAL" clId="{650DE80E-6074-429E-AC3F-399FC329B75D}" dt="2019-05-10T20:41:59.795" v="2045" actId="1592"/>
      <pc:docMkLst>
        <pc:docMk/>
      </pc:docMkLst>
      <pc:sldChg chg="modSp">
        <pc:chgData name="Harry Sturgis" userId="d195f798-9f34-40df-b616-6740e3e4b728" providerId="ADAL" clId="{650DE80E-6074-429E-AC3F-399FC329B75D}" dt="2019-05-08T18:31:19.234" v="2028" actId="20577"/>
        <pc:sldMkLst>
          <pc:docMk/>
          <pc:sldMk cId="0" sldId="257"/>
        </pc:sldMkLst>
        <pc:spChg chg="mod">
          <ac:chgData name="Harry Sturgis" userId="d195f798-9f34-40df-b616-6740e3e4b728" providerId="ADAL" clId="{650DE80E-6074-429E-AC3F-399FC329B75D}" dt="2019-05-08T18:31:19.234" v="2028" actId="20577"/>
          <ac:spMkLst>
            <pc:docMk/>
            <pc:sldMk cId="0" sldId="257"/>
            <ac:spMk id="8" creationId="{CA7B0980-CA41-4FBA-B252-AC23E0983350}"/>
          </ac:spMkLst>
        </pc:spChg>
      </pc:sldChg>
      <pc:sldChg chg="modSp">
        <pc:chgData name="Harry Sturgis" userId="d195f798-9f34-40df-b616-6740e3e4b728" providerId="ADAL" clId="{650DE80E-6074-429E-AC3F-399FC329B75D}" dt="2019-05-10T20:39:02.993" v="2039" actId="20577"/>
        <pc:sldMkLst>
          <pc:docMk/>
          <pc:sldMk cId="407044681" sldId="323"/>
        </pc:sldMkLst>
        <pc:spChg chg="mod">
          <ac:chgData name="Harry Sturgis" userId="d195f798-9f34-40df-b616-6740e3e4b728" providerId="ADAL" clId="{650DE80E-6074-429E-AC3F-399FC329B75D}" dt="2019-05-10T20:39:02.993" v="2039" actId="20577"/>
          <ac:spMkLst>
            <pc:docMk/>
            <pc:sldMk cId="407044681" sldId="323"/>
            <ac:spMk id="10" creationId="{BE2FABF8-E7DE-44D4-8138-2EC29E84B6CE}"/>
          </ac:spMkLst>
        </pc:spChg>
      </pc:sldChg>
      <pc:sldChg chg="modSp">
        <pc:chgData name="Harry Sturgis" userId="d195f798-9f34-40df-b616-6740e3e4b728" providerId="ADAL" clId="{650DE80E-6074-429E-AC3F-399FC329B75D}" dt="2019-05-10T20:39:48.650" v="2043" actId="27636"/>
        <pc:sldMkLst>
          <pc:docMk/>
          <pc:sldMk cId="627758482" sldId="326"/>
        </pc:sldMkLst>
        <pc:spChg chg="mod">
          <ac:chgData name="Harry Sturgis" userId="d195f798-9f34-40df-b616-6740e3e4b728" providerId="ADAL" clId="{650DE80E-6074-429E-AC3F-399FC329B75D}" dt="2019-05-10T20:39:48.650" v="2043" actId="27636"/>
          <ac:spMkLst>
            <pc:docMk/>
            <pc:sldMk cId="627758482" sldId="326"/>
            <ac:spMk id="10" creationId="{BE2FABF8-E7DE-44D4-8138-2EC29E84B6CE}"/>
          </ac:spMkLst>
        </pc:spChg>
      </pc:sldChg>
      <pc:sldChg chg="modSp">
        <pc:chgData name="Harry Sturgis" userId="d195f798-9f34-40df-b616-6740e3e4b728" providerId="ADAL" clId="{650DE80E-6074-429E-AC3F-399FC329B75D}" dt="2019-05-08T16:37:34.856" v="2022" actId="20577"/>
        <pc:sldMkLst>
          <pc:docMk/>
          <pc:sldMk cId="18380148" sldId="330"/>
        </pc:sldMkLst>
        <pc:graphicFrameChg chg="modGraphic">
          <ac:chgData name="Harry Sturgis" userId="d195f798-9f34-40df-b616-6740e3e4b728" providerId="ADAL" clId="{650DE80E-6074-429E-AC3F-399FC329B75D}" dt="2019-05-08T16:37:34.856" v="2022" actId="20577"/>
          <ac:graphicFrameMkLst>
            <pc:docMk/>
            <pc:sldMk cId="18380148" sldId="330"/>
            <ac:graphicFrameMk id="11" creationId="{1D053AB9-847A-4F37-9774-A219BE7CAC4F}"/>
          </ac:graphicFrameMkLst>
        </pc:graphicFrameChg>
      </pc:sldChg>
      <pc:sldChg chg="modSp">
        <pc:chgData name="Harry Sturgis" userId="d195f798-9f34-40df-b616-6740e3e4b728" providerId="ADAL" clId="{650DE80E-6074-429E-AC3F-399FC329B75D}" dt="2019-05-08T14:33:59.127" v="100" actId="20577"/>
        <pc:sldMkLst>
          <pc:docMk/>
          <pc:sldMk cId="4001818568" sldId="331"/>
        </pc:sldMkLst>
        <pc:spChg chg="mod">
          <ac:chgData name="Harry Sturgis" userId="d195f798-9f34-40df-b616-6740e3e4b728" providerId="ADAL" clId="{650DE80E-6074-429E-AC3F-399FC329B75D}" dt="2019-05-08T14:33:59.127" v="100" actId="20577"/>
          <ac:spMkLst>
            <pc:docMk/>
            <pc:sldMk cId="4001818568" sldId="331"/>
            <ac:spMk id="10" creationId="{BE2FABF8-E7DE-44D4-8138-2EC29E84B6CE}"/>
          </ac:spMkLst>
        </pc:spChg>
      </pc:sldChg>
      <pc:sldChg chg="modSp">
        <pc:chgData name="Harry Sturgis" userId="d195f798-9f34-40df-b616-6740e3e4b728" providerId="ADAL" clId="{650DE80E-6074-429E-AC3F-399FC329B75D}" dt="2019-05-08T14:49:18.116" v="171" actId="20577"/>
        <pc:sldMkLst>
          <pc:docMk/>
          <pc:sldMk cId="1356588405" sldId="332"/>
        </pc:sldMkLst>
        <pc:spChg chg="mod">
          <ac:chgData name="Harry Sturgis" userId="d195f798-9f34-40df-b616-6740e3e4b728" providerId="ADAL" clId="{650DE80E-6074-429E-AC3F-399FC329B75D}" dt="2019-05-08T14:49:18.116" v="171" actId="20577"/>
          <ac:spMkLst>
            <pc:docMk/>
            <pc:sldMk cId="1356588405" sldId="332"/>
            <ac:spMk id="10" creationId="{BE2FABF8-E7DE-44D4-8138-2EC29E84B6CE}"/>
          </ac:spMkLst>
        </pc:spChg>
      </pc:sldChg>
      <pc:sldChg chg="modSp">
        <pc:chgData name="Harry Sturgis" userId="d195f798-9f34-40df-b616-6740e3e4b728" providerId="ADAL" clId="{650DE80E-6074-429E-AC3F-399FC329B75D}" dt="2019-05-08T14:45:42.127" v="153" actId="115"/>
        <pc:sldMkLst>
          <pc:docMk/>
          <pc:sldMk cId="3443596314" sldId="333"/>
        </pc:sldMkLst>
        <pc:spChg chg="mod">
          <ac:chgData name="Harry Sturgis" userId="d195f798-9f34-40df-b616-6740e3e4b728" providerId="ADAL" clId="{650DE80E-6074-429E-AC3F-399FC329B75D}" dt="2019-05-08T14:45:42.127" v="153" actId="115"/>
          <ac:spMkLst>
            <pc:docMk/>
            <pc:sldMk cId="3443596314" sldId="333"/>
            <ac:spMk id="10" creationId="{BE2FABF8-E7DE-44D4-8138-2EC29E84B6CE}"/>
          </ac:spMkLst>
        </pc:spChg>
      </pc:sldChg>
      <pc:sldChg chg="modSp">
        <pc:chgData name="Harry Sturgis" userId="d195f798-9f34-40df-b616-6740e3e4b728" providerId="ADAL" clId="{650DE80E-6074-429E-AC3F-399FC329B75D}" dt="2019-05-08T14:54:34.494" v="248" actId="20577"/>
        <pc:sldMkLst>
          <pc:docMk/>
          <pc:sldMk cId="2735162113" sldId="334"/>
        </pc:sldMkLst>
        <pc:spChg chg="mod">
          <ac:chgData name="Harry Sturgis" userId="d195f798-9f34-40df-b616-6740e3e4b728" providerId="ADAL" clId="{650DE80E-6074-429E-AC3F-399FC329B75D}" dt="2019-05-08T14:48:54.211" v="160" actId="20577"/>
          <ac:spMkLst>
            <pc:docMk/>
            <pc:sldMk cId="2735162113" sldId="334"/>
            <ac:spMk id="9" creationId="{8524AA3A-7FB2-4953-A5E2-3931D6C0CC3F}"/>
          </ac:spMkLst>
        </pc:spChg>
        <pc:spChg chg="mod">
          <ac:chgData name="Harry Sturgis" userId="d195f798-9f34-40df-b616-6740e3e4b728" providerId="ADAL" clId="{650DE80E-6074-429E-AC3F-399FC329B75D}" dt="2019-05-08T14:54:34.494" v="248" actId="20577"/>
          <ac:spMkLst>
            <pc:docMk/>
            <pc:sldMk cId="2735162113" sldId="334"/>
            <ac:spMk id="10" creationId="{BE2FABF8-E7DE-44D4-8138-2EC29E84B6CE}"/>
          </ac:spMkLst>
        </pc:spChg>
      </pc:sldChg>
      <pc:sldChg chg="modSp">
        <pc:chgData name="Harry Sturgis" userId="d195f798-9f34-40df-b616-6740e3e4b728" providerId="ADAL" clId="{650DE80E-6074-429E-AC3F-399FC329B75D}" dt="2019-05-08T15:07:20.344" v="445" actId="20577"/>
        <pc:sldMkLst>
          <pc:docMk/>
          <pc:sldMk cId="2849504827" sldId="335"/>
        </pc:sldMkLst>
        <pc:spChg chg="mod">
          <ac:chgData name="Harry Sturgis" userId="d195f798-9f34-40df-b616-6740e3e4b728" providerId="ADAL" clId="{650DE80E-6074-429E-AC3F-399FC329B75D}" dt="2019-05-08T14:49:24.531" v="175" actId="20577"/>
          <ac:spMkLst>
            <pc:docMk/>
            <pc:sldMk cId="2849504827" sldId="335"/>
            <ac:spMk id="9" creationId="{8524AA3A-7FB2-4953-A5E2-3931D6C0CC3F}"/>
          </ac:spMkLst>
        </pc:spChg>
        <pc:spChg chg="mod">
          <ac:chgData name="Harry Sturgis" userId="d195f798-9f34-40df-b616-6740e3e4b728" providerId="ADAL" clId="{650DE80E-6074-429E-AC3F-399FC329B75D}" dt="2019-05-08T15:07:20.344" v="445" actId="20577"/>
          <ac:spMkLst>
            <pc:docMk/>
            <pc:sldMk cId="2849504827" sldId="335"/>
            <ac:spMk id="10" creationId="{BE2FABF8-E7DE-44D4-8138-2EC29E84B6CE}"/>
          </ac:spMkLst>
        </pc:spChg>
      </pc:sldChg>
      <pc:sldChg chg="modSp addCm delCm">
        <pc:chgData name="Harry Sturgis" userId="d195f798-9f34-40df-b616-6740e3e4b728" providerId="ADAL" clId="{650DE80E-6074-429E-AC3F-399FC329B75D}" dt="2019-05-10T20:41:59.795" v="2045" actId="1592"/>
        <pc:sldMkLst>
          <pc:docMk/>
          <pc:sldMk cId="331963750" sldId="336"/>
        </pc:sldMkLst>
        <pc:spChg chg="mod">
          <ac:chgData name="Harry Sturgis" userId="d195f798-9f34-40df-b616-6740e3e4b728" providerId="ADAL" clId="{650DE80E-6074-429E-AC3F-399FC329B75D}" dt="2019-05-08T15:52:28.134" v="1240" actId="27636"/>
          <ac:spMkLst>
            <pc:docMk/>
            <pc:sldMk cId="331963750" sldId="336"/>
            <ac:spMk id="10" creationId="{BE2FABF8-E7DE-44D4-8138-2EC29E84B6CE}"/>
          </ac:spMkLst>
        </pc:spChg>
      </pc:sldChg>
      <pc:sldChg chg="modSp">
        <pc:chgData name="Harry Sturgis" userId="d195f798-9f34-40df-b616-6740e3e4b728" providerId="ADAL" clId="{650DE80E-6074-429E-AC3F-399FC329B75D}" dt="2019-05-08T16:00:28.633" v="1267" actId="20577"/>
        <pc:sldMkLst>
          <pc:docMk/>
          <pc:sldMk cId="3003969229" sldId="338"/>
        </pc:sldMkLst>
        <pc:spChg chg="mod">
          <ac:chgData name="Harry Sturgis" userId="d195f798-9f34-40df-b616-6740e3e4b728" providerId="ADAL" clId="{650DE80E-6074-429E-AC3F-399FC329B75D}" dt="2019-05-08T16:00:28.633" v="1267" actId="20577"/>
          <ac:spMkLst>
            <pc:docMk/>
            <pc:sldMk cId="3003969229" sldId="338"/>
            <ac:spMk id="10" creationId="{BE2FABF8-E7DE-44D4-8138-2EC29E84B6CE}"/>
          </ac:spMkLst>
        </pc:spChg>
      </pc:sldChg>
      <pc:sldChg chg="modSp">
        <pc:chgData name="Harry Sturgis" userId="d195f798-9f34-40df-b616-6740e3e4b728" providerId="ADAL" clId="{650DE80E-6074-429E-AC3F-399FC329B75D}" dt="2019-05-08T16:49:04.561" v="2023" actId="20577"/>
        <pc:sldMkLst>
          <pc:docMk/>
          <pc:sldMk cId="4027972682" sldId="341"/>
        </pc:sldMkLst>
        <pc:spChg chg="mod">
          <ac:chgData name="Harry Sturgis" userId="d195f798-9f34-40df-b616-6740e3e4b728" providerId="ADAL" clId="{650DE80E-6074-429E-AC3F-399FC329B75D}" dt="2019-05-08T16:49:04.561" v="2023" actId="20577"/>
          <ac:spMkLst>
            <pc:docMk/>
            <pc:sldMk cId="4027972682" sldId="341"/>
            <ac:spMk id="10" creationId="{BE2FABF8-E7DE-44D4-8138-2EC29E84B6CE}"/>
          </ac:spMkLst>
        </pc:spChg>
      </pc:sldChg>
      <pc:sldChg chg="modSp">
        <pc:chgData name="Harry Sturgis" userId="d195f798-9f34-40df-b616-6740e3e4b728" providerId="ADAL" clId="{650DE80E-6074-429E-AC3F-399FC329B75D}" dt="2019-05-08T15:21:50.979" v="844" actId="313"/>
        <pc:sldMkLst>
          <pc:docMk/>
          <pc:sldMk cId="2404501027" sldId="342"/>
        </pc:sldMkLst>
        <pc:spChg chg="mod">
          <ac:chgData name="Harry Sturgis" userId="d195f798-9f34-40df-b616-6740e3e4b728" providerId="ADAL" clId="{650DE80E-6074-429E-AC3F-399FC329B75D}" dt="2019-05-08T15:15:17.211" v="515" actId="20577"/>
          <ac:spMkLst>
            <pc:docMk/>
            <pc:sldMk cId="2404501027" sldId="342"/>
            <ac:spMk id="9" creationId="{8524AA3A-7FB2-4953-A5E2-3931D6C0CC3F}"/>
          </ac:spMkLst>
        </pc:spChg>
        <pc:spChg chg="mod">
          <ac:chgData name="Harry Sturgis" userId="d195f798-9f34-40df-b616-6740e3e4b728" providerId="ADAL" clId="{650DE80E-6074-429E-AC3F-399FC329B75D}" dt="2019-05-08T15:21:50.979" v="844" actId="313"/>
          <ac:spMkLst>
            <pc:docMk/>
            <pc:sldMk cId="2404501027" sldId="342"/>
            <ac:spMk id="10" creationId="{BE2FABF8-E7DE-44D4-8138-2EC29E84B6CE}"/>
          </ac:spMkLst>
        </pc:spChg>
      </pc:sldChg>
      <pc:sldChg chg="modSp">
        <pc:chgData name="Harry Sturgis" userId="d195f798-9f34-40df-b616-6740e3e4b728" providerId="ADAL" clId="{650DE80E-6074-429E-AC3F-399FC329B75D}" dt="2019-05-08T15:22:27.345" v="857" actId="20577"/>
        <pc:sldMkLst>
          <pc:docMk/>
          <pc:sldMk cId="2149159223" sldId="343"/>
        </pc:sldMkLst>
        <pc:spChg chg="mod">
          <ac:chgData name="Harry Sturgis" userId="d195f798-9f34-40df-b616-6740e3e4b728" providerId="ADAL" clId="{650DE80E-6074-429E-AC3F-399FC329B75D}" dt="2019-05-08T15:22:27.345" v="857" actId="20577"/>
          <ac:spMkLst>
            <pc:docMk/>
            <pc:sldMk cId="2149159223" sldId="343"/>
            <ac:spMk id="10" creationId="{BE2FABF8-E7DE-44D4-8138-2EC29E84B6CE}"/>
          </ac:spMkLst>
        </pc:spChg>
      </pc:sldChg>
      <pc:sldChg chg="modSp">
        <pc:chgData name="Harry Sturgis" userId="d195f798-9f34-40df-b616-6740e3e4b728" providerId="ADAL" clId="{650DE80E-6074-429E-AC3F-399FC329B75D}" dt="2019-05-08T16:02:00.744" v="1297" actId="20577"/>
        <pc:sldMkLst>
          <pc:docMk/>
          <pc:sldMk cId="3624520553" sldId="344"/>
        </pc:sldMkLst>
        <pc:spChg chg="mod">
          <ac:chgData name="Harry Sturgis" userId="d195f798-9f34-40df-b616-6740e3e4b728" providerId="ADAL" clId="{650DE80E-6074-429E-AC3F-399FC329B75D}" dt="2019-05-08T16:02:00.744" v="1297" actId="20577"/>
          <ac:spMkLst>
            <pc:docMk/>
            <pc:sldMk cId="3624520553" sldId="344"/>
            <ac:spMk id="10" creationId="{BE2FABF8-E7DE-44D4-8138-2EC29E84B6CE}"/>
          </ac:spMkLst>
        </pc:spChg>
      </pc:sldChg>
      <pc:sldChg chg="modSp">
        <pc:chgData name="Harry Sturgis" userId="d195f798-9f34-40df-b616-6740e3e4b728" providerId="ADAL" clId="{650DE80E-6074-429E-AC3F-399FC329B75D}" dt="2019-05-08T16:12:04.966" v="2021" actId="20577"/>
        <pc:sldMkLst>
          <pc:docMk/>
          <pc:sldMk cId="1342307333" sldId="345"/>
        </pc:sldMkLst>
        <pc:spChg chg="mod">
          <ac:chgData name="Harry Sturgis" userId="d195f798-9f34-40df-b616-6740e3e4b728" providerId="ADAL" clId="{650DE80E-6074-429E-AC3F-399FC329B75D}" dt="2019-05-08T16:01:35.777" v="1296" actId="20577"/>
          <ac:spMkLst>
            <pc:docMk/>
            <pc:sldMk cId="1342307333" sldId="345"/>
            <ac:spMk id="9" creationId="{8524AA3A-7FB2-4953-A5E2-3931D6C0CC3F}"/>
          </ac:spMkLst>
        </pc:spChg>
        <pc:spChg chg="mod">
          <ac:chgData name="Harry Sturgis" userId="d195f798-9f34-40df-b616-6740e3e4b728" providerId="ADAL" clId="{650DE80E-6074-429E-AC3F-399FC329B75D}" dt="2019-05-08T16:12:04.966" v="2021" actId="20577"/>
          <ac:spMkLst>
            <pc:docMk/>
            <pc:sldMk cId="1342307333" sldId="345"/>
            <ac:spMk id="10" creationId="{BE2FABF8-E7DE-44D4-8138-2EC29E84B6CE}"/>
          </ac:spMkLst>
        </pc:spChg>
      </pc:sldChg>
    </pc:docChg>
  </pc:docChgLst>
  <pc:docChgLst>
    <pc:chgData name="Harry Sturgis" userId="d195f798-9f34-40df-b616-6740e3e4b728" providerId="ADAL" clId="{5C88ECF3-5FCD-40BC-BEBB-B0EAE2A2119A}"/>
    <pc:docChg chg="custSel modSld">
      <pc:chgData name="Harry Sturgis" userId="d195f798-9f34-40df-b616-6740e3e4b728" providerId="ADAL" clId="{5C88ECF3-5FCD-40BC-BEBB-B0EAE2A2119A}" dt="2019-05-15T23:48:08.167" v="11180" actId="20577"/>
      <pc:docMkLst>
        <pc:docMk/>
      </pc:docMkLst>
      <pc:sldChg chg="modNotesTx">
        <pc:chgData name="Harry Sturgis" userId="d195f798-9f34-40df-b616-6740e3e4b728" providerId="ADAL" clId="{5C88ECF3-5FCD-40BC-BEBB-B0EAE2A2119A}" dt="2019-05-15T21:50:29.464" v="1140" actId="20577"/>
        <pc:sldMkLst>
          <pc:docMk/>
          <pc:sldMk cId="627758482" sldId="326"/>
        </pc:sldMkLst>
      </pc:sldChg>
      <pc:sldChg chg="modNotesTx">
        <pc:chgData name="Harry Sturgis" userId="d195f798-9f34-40df-b616-6740e3e4b728" providerId="ADAL" clId="{5C88ECF3-5FCD-40BC-BEBB-B0EAE2A2119A}" dt="2019-05-15T22:33:02.429" v="3299" actId="20577"/>
        <pc:sldMkLst>
          <pc:docMk/>
          <pc:sldMk cId="1560336750" sldId="327"/>
        </pc:sldMkLst>
      </pc:sldChg>
      <pc:sldChg chg="modNotesTx">
        <pc:chgData name="Harry Sturgis" userId="d195f798-9f34-40df-b616-6740e3e4b728" providerId="ADAL" clId="{5C88ECF3-5FCD-40BC-BEBB-B0EAE2A2119A}" dt="2019-05-15T22:37:12.331" v="3644" actId="20577"/>
        <pc:sldMkLst>
          <pc:docMk/>
          <pc:sldMk cId="190735185" sldId="328"/>
        </pc:sldMkLst>
      </pc:sldChg>
      <pc:sldChg chg="modNotesTx">
        <pc:chgData name="Harry Sturgis" userId="d195f798-9f34-40df-b616-6740e3e4b728" providerId="ADAL" clId="{5C88ECF3-5FCD-40BC-BEBB-B0EAE2A2119A}" dt="2019-05-15T22:51:07.063" v="5314" actId="20577"/>
        <pc:sldMkLst>
          <pc:docMk/>
          <pc:sldMk cId="1860234862" sldId="329"/>
        </pc:sldMkLst>
      </pc:sldChg>
      <pc:sldChg chg="modNotesTx">
        <pc:chgData name="Harry Sturgis" userId="d195f798-9f34-40df-b616-6740e3e4b728" providerId="ADAL" clId="{5C88ECF3-5FCD-40BC-BEBB-B0EAE2A2119A}" dt="2019-05-15T23:15:32.680" v="7636" actId="20577"/>
        <pc:sldMkLst>
          <pc:docMk/>
          <pc:sldMk cId="18380148" sldId="330"/>
        </pc:sldMkLst>
      </pc:sldChg>
      <pc:sldChg chg="modNotesTx">
        <pc:chgData name="Harry Sturgis" userId="d195f798-9f34-40df-b616-6740e3e4b728" providerId="ADAL" clId="{5C88ECF3-5FCD-40BC-BEBB-B0EAE2A2119A}" dt="2019-05-15T23:34:24.508" v="9734" actId="20577"/>
        <pc:sldMkLst>
          <pc:docMk/>
          <pc:sldMk cId="3094298617" sldId="337"/>
        </pc:sldMkLst>
      </pc:sldChg>
      <pc:sldChg chg="modNotesTx">
        <pc:chgData name="Harry Sturgis" userId="d195f798-9f34-40df-b616-6740e3e4b728" providerId="ADAL" clId="{5C88ECF3-5FCD-40BC-BEBB-B0EAE2A2119A}" dt="2019-05-15T23:37:13.589" v="10053" actId="20577"/>
        <pc:sldMkLst>
          <pc:docMk/>
          <pc:sldMk cId="3003969229" sldId="338"/>
        </pc:sldMkLst>
      </pc:sldChg>
      <pc:sldChg chg="modNotesTx">
        <pc:chgData name="Harry Sturgis" userId="d195f798-9f34-40df-b616-6740e3e4b728" providerId="ADAL" clId="{5C88ECF3-5FCD-40BC-BEBB-B0EAE2A2119A}" dt="2019-05-15T23:40:17.865" v="10256" actId="20577"/>
        <pc:sldMkLst>
          <pc:docMk/>
          <pc:sldMk cId="2306896604" sldId="339"/>
        </pc:sldMkLst>
      </pc:sldChg>
      <pc:sldChg chg="modNotesTx">
        <pc:chgData name="Harry Sturgis" userId="d195f798-9f34-40df-b616-6740e3e4b728" providerId="ADAL" clId="{5C88ECF3-5FCD-40BC-BEBB-B0EAE2A2119A}" dt="2019-05-15T23:42:55.484" v="10627" actId="20577"/>
        <pc:sldMkLst>
          <pc:docMk/>
          <pc:sldMk cId="414971933" sldId="340"/>
        </pc:sldMkLst>
      </pc:sldChg>
      <pc:sldChg chg="modNotesTx">
        <pc:chgData name="Harry Sturgis" userId="d195f798-9f34-40df-b616-6740e3e4b728" providerId="ADAL" clId="{5C88ECF3-5FCD-40BC-BEBB-B0EAE2A2119A}" dt="2019-05-15T23:22:08.580" v="8328" actId="20577"/>
        <pc:sldMkLst>
          <pc:docMk/>
          <pc:sldMk cId="2404501027" sldId="342"/>
        </pc:sldMkLst>
      </pc:sldChg>
      <pc:sldChg chg="modNotesTx">
        <pc:chgData name="Harry Sturgis" userId="d195f798-9f34-40df-b616-6740e3e4b728" providerId="ADAL" clId="{5C88ECF3-5FCD-40BC-BEBB-B0EAE2A2119A}" dt="2019-05-15T23:24:09.213" v="8602" actId="20577"/>
        <pc:sldMkLst>
          <pc:docMk/>
          <pc:sldMk cId="2149159223" sldId="343"/>
        </pc:sldMkLst>
      </pc:sldChg>
      <pc:sldChg chg="modNotesTx">
        <pc:chgData name="Harry Sturgis" userId="d195f798-9f34-40df-b616-6740e3e4b728" providerId="ADAL" clId="{5C88ECF3-5FCD-40BC-BEBB-B0EAE2A2119A}" dt="2019-05-15T23:45:45.995" v="10909" actId="20577"/>
        <pc:sldMkLst>
          <pc:docMk/>
          <pc:sldMk cId="3624520553" sldId="344"/>
        </pc:sldMkLst>
      </pc:sldChg>
      <pc:sldChg chg="modNotesTx">
        <pc:chgData name="Harry Sturgis" userId="d195f798-9f34-40df-b616-6740e3e4b728" providerId="ADAL" clId="{5C88ECF3-5FCD-40BC-BEBB-B0EAE2A2119A}" dt="2019-05-15T23:48:08.167" v="11180" actId="20577"/>
        <pc:sldMkLst>
          <pc:docMk/>
          <pc:sldMk cId="1342307333" sldId="345"/>
        </pc:sldMkLst>
      </pc:sldChg>
      <pc:sldChg chg="modNotesTx">
        <pc:chgData name="Harry Sturgis" userId="d195f798-9f34-40df-b616-6740e3e4b728" providerId="ADAL" clId="{5C88ECF3-5FCD-40BC-BEBB-B0EAE2A2119A}" dt="2019-05-15T22:24:24.681" v="2298" actId="313"/>
        <pc:sldMkLst>
          <pc:docMk/>
          <pc:sldMk cId="3638065066"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121629-E880-404B-8ACD-0035566C5901}"/>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6682C4DC-B773-4C5F-B1F0-374B4CD49956}"/>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A79406E-03C6-46B9-B16C-03E74AB9F21B}" type="datetimeFigureOut">
              <a:rPr lang="en-US"/>
              <a:pPr>
                <a:defRPr/>
              </a:pPr>
              <a:t>5/16/2019</a:t>
            </a:fld>
            <a:endParaRPr lang="en-US" dirty="0"/>
          </a:p>
        </p:txBody>
      </p:sp>
      <p:sp>
        <p:nvSpPr>
          <p:cNvPr id="4" name="Footer Placeholder 3">
            <a:extLst>
              <a:ext uri="{FF2B5EF4-FFF2-40B4-BE49-F238E27FC236}">
                <a16:creationId xmlns:a16="http://schemas.microsoft.com/office/drawing/2014/main" id="{4CC43AE3-42E8-43A9-A50C-201ADC427F1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6B8DA42A-5CAC-42FC-A90C-11F37A679A6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04922A2B-2A5B-4209-9C7A-B590E4047999}" type="slidenum">
              <a:rPr lang="en-US"/>
              <a:pPr>
                <a:defRPr/>
              </a:pPr>
              <a:t>‹#›</a:t>
            </a:fld>
            <a:endParaRPr lang="en-US" dirty="0"/>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E5FC7D-7AA5-490B-84AC-38000D5C4F2B}"/>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FC27457-4063-43C8-A372-3D2CCE426A34}"/>
              </a:ext>
            </a:extLst>
          </p:cNvPr>
          <p:cNvSpPr>
            <a:spLocks noGrp="1"/>
          </p:cNvSpPr>
          <p:nvPr>
            <p:ph type="dt" idx="1"/>
          </p:nvPr>
        </p:nvSpPr>
        <p:spPr>
          <a:xfrm>
            <a:off x="3970938" y="1"/>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6607140-BD01-4696-A8BE-AFD5A2B2DD65}" type="datetimeFigureOut">
              <a:rPr lang="en-US"/>
              <a:pPr>
                <a:defRPr/>
              </a:pPr>
              <a:t>5/16/2019</a:t>
            </a:fld>
            <a:endParaRPr lang="en-US" dirty="0"/>
          </a:p>
        </p:txBody>
      </p:sp>
      <p:sp>
        <p:nvSpPr>
          <p:cNvPr id="4" name="Slide Image Placeholder 3">
            <a:extLst>
              <a:ext uri="{FF2B5EF4-FFF2-40B4-BE49-F238E27FC236}">
                <a16:creationId xmlns:a16="http://schemas.microsoft.com/office/drawing/2014/main" id="{64ECD42F-4B49-4B6F-9CBD-954AE47A6A81}"/>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DBC0555D-F69D-49CA-8099-064F2B700E0B}"/>
              </a:ext>
            </a:extLst>
          </p:cNvPr>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47E90E-EB40-49A6-AEEA-FDB0AA167144}"/>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023601A4-9C50-4EDE-950F-C296458BE6FE}"/>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687AF7C-B235-4FF7-AA22-712CFF1668E0}" type="slidenum">
              <a:rPr lang="en-US"/>
              <a:pPr>
                <a:defRPr/>
              </a:pPr>
              <a:t>‹#›</a:t>
            </a:fld>
            <a:endParaRPr lang="en-US"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5F54CC1-6659-469B-BC17-84E315F343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C087844-1FA4-40E4-9AE3-9734A85465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Header Placeholder 3">
            <a:extLst>
              <a:ext uri="{FF2B5EF4-FFF2-40B4-BE49-F238E27FC236}">
                <a16:creationId xmlns:a16="http://schemas.microsoft.com/office/drawing/2014/main" id="{FF734274-FBDA-4E92-8F41-2954DB88A1C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p>
        </p:txBody>
      </p:sp>
      <p:sp>
        <p:nvSpPr>
          <p:cNvPr id="5125" name="Slide Number Placeholder 4">
            <a:extLst>
              <a:ext uri="{FF2B5EF4-FFF2-40B4-BE49-F238E27FC236}">
                <a16:creationId xmlns:a16="http://schemas.microsoft.com/office/drawing/2014/main" id="{2CFD399F-F00D-4124-BEBD-03C3E7A11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FFB80D-4429-4304-B62A-13DCFE46B468}"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r>
              <a:rPr lang="en-US" dirty="0"/>
              <a:t>These standards tend to focus more on the purpose of the engagement rather than the services or skill set needed. </a:t>
            </a:r>
          </a:p>
          <a:p>
            <a:r>
              <a:rPr lang="en-US" dirty="0"/>
              <a:t>So, the main question you want to ask yourself is whether or not the engagement scope includes services for the purpose of litigation or investigation. </a:t>
            </a:r>
          </a:p>
          <a:p>
            <a:r>
              <a:rPr lang="en-US" dirty="0"/>
              <a:t>If yes…..</a:t>
            </a:r>
          </a:p>
          <a:p>
            <a:r>
              <a:rPr lang="en-US" dirty="0"/>
              <a:t>	Now, for engagements previously engaged, it is important to note that if the scope was modified or amended to include litigation or investigation, a modification of the understanding of the engagement should be established with the client. We will touch on this later in the presentation, but it’s important to note any changes should be clearly relayed to the client. </a:t>
            </a:r>
          </a:p>
          <a:p>
            <a:r>
              <a:rPr lang="en-US" dirty="0"/>
              <a:t>If no……these standards would simply not apply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10</a:t>
            </a:fld>
            <a:endParaRPr lang="en-US" dirty="0"/>
          </a:p>
        </p:txBody>
      </p:sp>
    </p:spTree>
    <p:extLst>
      <p:ext uri="{BB962C8B-B14F-4D97-AF65-F5344CB8AC3E}">
        <p14:creationId xmlns:p14="http://schemas.microsoft.com/office/powerpoint/2010/main" val="428053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So now we are going to cover some of the forensic services that could be subject to the new statement on standards for forensic services from the AICPA.  We’ve put together a list, which is not all inclusive, of the services we identified such as Financial Fraud, Breach of Contract, Hidden Assets, Economic Damages and Business Valuation.  I’m sure many of you in here are familiar with the statement on standards for valuation services, commonly called SSVS or VS section 100.  It is helpful to note that in the event you are working on a business valuation in the context of a litigation or investigation engagement, your business valuation services are subject to SSVS as well as the new forensic accounting standards.  Both sets of standards would apply, not one or the other.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11</a:t>
            </a:fld>
            <a:endParaRPr lang="en-US" dirty="0"/>
          </a:p>
        </p:txBody>
      </p:sp>
    </p:spTree>
    <p:extLst>
      <p:ext uri="{BB962C8B-B14F-4D97-AF65-F5344CB8AC3E}">
        <p14:creationId xmlns:p14="http://schemas.microsoft.com/office/powerpoint/2010/main" val="141137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The new forensic standards explicitly state which services are not covered.  It says, “this statement of standards does not apply to audit, review, compilation, attestation or tax engagements”.  There is however once exception to attestation services and that is Agreed Upon Procedures or AUP.  </a:t>
            </a:r>
          </a:p>
          <a:p>
            <a:endParaRPr lang="en-US" dirty="0"/>
          </a:p>
          <a:p>
            <a:r>
              <a:rPr lang="en-US" dirty="0"/>
              <a:t>READ LIST. </a:t>
            </a:r>
          </a:p>
          <a:p>
            <a:endParaRPr lang="en-US" dirty="0"/>
          </a:p>
          <a:p>
            <a:r>
              <a:rPr lang="en-US" dirty="0"/>
              <a:t>I spoke with the AICPA and they explained that the reason they put this language in the standards is that when they developed SSVS, they did not include similar language and they have had some CPA’s try to get around complying with SSVS by claiming that they already complied with AUP standards.  While they did not go back and amend SSVS to clear this up, they did think it was important to explicitly state that both SSFS and AUP standards will apply if you to preform an AUP engagement which should also be covered by the new forensic standards.</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12</a:t>
            </a:fld>
            <a:endParaRPr lang="en-US" dirty="0"/>
          </a:p>
        </p:txBody>
      </p:sp>
    </p:spTree>
    <p:extLst>
      <p:ext uri="{BB962C8B-B14F-4D97-AF65-F5344CB8AC3E}">
        <p14:creationId xmlns:p14="http://schemas.microsoft.com/office/powerpoint/2010/main" val="1581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r>
              <a:rPr lang="en-US" dirty="0"/>
              <a:t>We also wanted to revisit SSVS since it is specifically identified in the new forensic standards.  As you can see here SSVS does state that it applies to business valuations performed for a wide variety of reasons including, but not limited to litigation and pending litigation such as:</a:t>
            </a:r>
          </a:p>
          <a:p>
            <a:endParaRPr lang="en-US" dirty="0"/>
          </a:p>
          <a:p>
            <a:r>
              <a:rPr lang="en-US" dirty="0"/>
              <a:t>READ LIST</a:t>
            </a:r>
          </a:p>
          <a:p>
            <a:endParaRPr lang="en-US" dirty="0"/>
          </a:p>
          <a:p>
            <a:r>
              <a:rPr lang="en-US" dirty="0"/>
              <a:t>As you can see based on this list, there is a lot of crossover between SSVS and SSFS. All of these types of business valuation engagements could be classified as either litigation or investigation under the forensic standards. </a:t>
            </a:r>
          </a:p>
          <a:p>
            <a:endParaRPr lang="en-US" dirty="0"/>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13</a:t>
            </a:fld>
            <a:endParaRPr lang="en-US" dirty="0"/>
          </a:p>
        </p:txBody>
      </p:sp>
    </p:spTree>
    <p:extLst>
      <p:ext uri="{BB962C8B-B14F-4D97-AF65-F5344CB8AC3E}">
        <p14:creationId xmlns:p14="http://schemas.microsoft.com/office/powerpoint/2010/main" val="61672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As most of you are probably aware, there are two types of business valuation engagements identified in SSVS, Valuation and Calculation engagements.  Just to give you a refresher, we’ve included the definition for each.  A Valuation engagement:</a:t>
            </a:r>
          </a:p>
          <a:p>
            <a:endParaRPr lang="en-US" dirty="0"/>
          </a:p>
          <a:p>
            <a:r>
              <a:rPr lang="en-US" dirty="0"/>
              <a:t>READ DEFINITIONS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14</a:t>
            </a:fld>
            <a:endParaRPr lang="en-US" dirty="0"/>
          </a:p>
        </p:txBody>
      </p:sp>
    </p:spTree>
    <p:extLst>
      <p:ext uri="{BB962C8B-B14F-4D97-AF65-F5344CB8AC3E}">
        <p14:creationId xmlns:p14="http://schemas.microsoft.com/office/powerpoint/2010/main" val="403703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pPr marL="171450" indent="-171450">
              <a:buFont typeface="Arial" panose="020B0604020202020204" pitchFamily="34" charset="0"/>
              <a:buChar char="•"/>
            </a:pPr>
            <a:r>
              <a:rPr lang="en-US" dirty="0"/>
              <a:t>Ask audience questions:</a:t>
            </a:r>
          </a:p>
          <a:p>
            <a:r>
              <a:rPr lang="en-US" dirty="0"/>
              <a:t>	How many of you believe you can perform a calculation engagement for litigation purposes?  </a:t>
            </a:r>
          </a:p>
          <a:p>
            <a:r>
              <a:rPr lang="en-US" dirty="0"/>
              <a:t>	How many of you believe you cannot?</a:t>
            </a:r>
          </a:p>
          <a:p>
            <a:endParaRPr lang="en-US" dirty="0"/>
          </a:p>
          <a:p>
            <a:r>
              <a:rPr lang="en-US" dirty="0"/>
              <a:t>Well technically according to SSVS and the AICPA you can based on language provided in the reporting exemption for certain controversial proceedings.  SSVS states that a valuation performed for….READ</a:t>
            </a:r>
          </a:p>
          <a:p>
            <a:endParaRPr lang="en-US" dirty="0"/>
          </a:p>
          <a:p>
            <a:r>
              <a:rPr lang="en-US" dirty="0"/>
              <a:t>It is important to note that the reporting exemption only applies to reporting standards and not developmental standards.  You still need to develop your opinion according to the standards provided in SSVS.  The only difference here is that you don’t need to provide a narrative report. </a:t>
            </a:r>
          </a:p>
          <a:p>
            <a:endParaRPr lang="en-US" dirty="0"/>
          </a:p>
          <a:p>
            <a:r>
              <a:rPr lang="en-US" dirty="0"/>
              <a:t>	How many of you provide a calculation of value for litigation purposes?</a:t>
            </a:r>
          </a:p>
          <a:p>
            <a:r>
              <a:rPr lang="en-US" dirty="0"/>
              <a:t>	Why not just issue a conclusion of value?</a:t>
            </a:r>
          </a:p>
          <a:p>
            <a:endParaRPr lang="en-US" dirty="0"/>
          </a:p>
          <a:p>
            <a:r>
              <a:rPr lang="en-US" dirty="0"/>
              <a:t>Can you truly say that a calculation of value represents your full opinion of value when the procedures you performed are based on what you and the client agreed on rather than all the procedures necessary to provide a conclusion of value? </a:t>
            </a:r>
          </a:p>
          <a:p>
            <a:endParaRPr lang="en-US" dirty="0"/>
          </a:p>
          <a:p>
            <a:endParaRPr lang="en-US" dirty="0"/>
          </a:p>
          <a:p>
            <a:endParaRPr lang="en-US" dirty="0"/>
          </a:p>
          <a:p>
            <a:r>
              <a:rPr lang="en-US" dirty="0"/>
              <a:t>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15</a:t>
            </a:fld>
            <a:endParaRPr lang="en-US" dirty="0"/>
          </a:p>
        </p:txBody>
      </p:sp>
    </p:spTree>
    <p:extLst>
      <p:ext uri="{BB962C8B-B14F-4D97-AF65-F5344CB8AC3E}">
        <p14:creationId xmlns:p14="http://schemas.microsoft.com/office/powerpoint/2010/main" val="164627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r>
              <a:rPr lang="en-US" dirty="0"/>
              <a:t>Next we wanted to provide this chart which shows what types of business valuation reports are recognized by different organizations.  </a:t>
            </a:r>
          </a:p>
          <a:p>
            <a:endParaRPr lang="en-US" dirty="0"/>
          </a:p>
          <a:p>
            <a:r>
              <a:rPr lang="en-US" dirty="0"/>
              <a:t>How many of you in here are ABV’s?</a:t>
            </a:r>
          </a:p>
          <a:p>
            <a:r>
              <a:rPr lang="en-US" dirty="0"/>
              <a:t>How many of you are CVA’s?</a:t>
            </a:r>
          </a:p>
          <a:p>
            <a:r>
              <a:rPr lang="en-US" dirty="0"/>
              <a:t>And how many ASA’s do we have?</a:t>
            </a:r>
          </a:p>
          <a:p>
            <a:endParaRPr lang="en-US" dirty="0"/>
          </a:p>
          <a:p>
            <a:r>
              <a:rPr lang="en-US" dirty="0"/>
              <a:t>As you can see ABV’s (issued by the AICPA) and CVA’s (issued by NACVA) have very similar language in their standards. They both acknowledge a detailed report and summary report which can be used for a conclusion of value.  And they both identify a calculation report which can be used for a calculation of value.  All three sets of standards mention oral reports, however USPAP has different language regarding their valuation reports. According to USPAP, when the intended users of your report includes parties other than your client, you must complete a full appraisal report. You can only provide a restricted appraisal report if the only intended user is your client.  USPAP does not recognize the terms “Conclusion” and “Calculation”, only the difference in reports which really just boils down to the amount of information provided.  So this raises the question of, can you provide a conclusion of value under SSVS, claiming the litigation exception (which does away with the reporting standards) and remain compliant with USPAP? Does anyone have any thoughts on this?</a:t>
            </a:r>
          </a:p>
          <a:p>
            <a:endParaRPr lang="en-US" dirty="0"/>
          </a:p>
          <a:p>
            <a:r>
              <a:rPr lang="en-US" dirty="0"/>
              <a:t>The only potential way I see if you state that you are providing an oral report.  USPAP does allow for an oral report when it is both “possible and appropriate”.  Even though you are providing an oral report, you must still include substantive matters required for an appraisal report.  This sounds similar to performing a conclusion of value in which the reporting standards do not apply, but you still need to comply with development standards. </a:t>
            </a:r>
          </a:p>
          <a:p>
            <a:endParaRPr lang="en-US" dirty="0"/>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16</a:t>
            </a:fld>
            <a:endParaRPr lang="en-US" dirty="0"/>
          </a:p>
        </p:txBody>
      </p:sp>
    </p:spTree>
    <p:extLst>
      <p:ext uri="{BB962C8B-B14F-4D97-AF65-F5344CB8AC3E}">
        <p14:creationId xmlns:p14="http://schemas.microsoft.com/office/powerpoint/2010/main" val="344759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r>
              <a:rPr lang="en-US" dirty="0"/>
              <a:t>Now, circling back to the Forensic Standards, the statement also follows the General Standards Rule which is a list of general standards followed in the profession, which we are all familiar with. Part of the general standards include:</a:t>
            </a:r>
          </a:p>
          <a:p>
            <a:r>
              <a:rPr lang="en-US" dirty="0"/>
              <a:t>	Professional competence</a:t>
            </a:r>
          </a:p>
          <a:p>
            <a:r>
              <a:rPr lang="en-US" dirty="0"/>
              <a:t>	Due professional care</a:t>
            </a:r>
          </a:p>
          <a:p>
            <a:r>
              <a:rPr lang="en-US" dirty="0"/>
              <a:t>	Planning and supervision</a:t>
            </a:r>
          </a:p>
          <a:p>
            <a:r>
              <a:rPr lang="en-US" dirty="0"/>
              <a:t>	Sufficient relevant data </a:t>
            </a:r>
          </a:p>
          <a:p>
            <a:r>
              <a:rPr lang="en-US" dirty="0"/>
              <a:t>(Then define each rule)</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17</a:t>
            </a:fld>
            <a:endParaRPr lang="en-US" dirty="0"/>
          </a:p>
        </p:txBody>
      </p:sp>
    </p:spTree>
    <p:extLst>
      <p:ext uri="{BB962C8B-B14F-4D97-AF65-F5344CB8AC3E}">
        <p14:creationId xmlns:p14="http://schemas.microsoft.com/office/powerpoint/2010/main" val="4135991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Not only do the previous standards apply, but there are additional standards that were acquired with the SSFS No. 1 which addresses the unique nature of forensic services. The additional standards include:</a:t>
            </a:r>
          </a:p>
          <a:p>
            <a:r>
              <a:rPr lang="en-US" dirty="0"/>
              <a:t>	Client interest</a:t>
            </a:r>
          </a:p>
          <a:p>
            <a:r>
              <a:rPr lang="en-US" dirty="0"/>
              <a:t>	Understanding with the client</a:t>
            </a:r>
          </a:p>
          <a:p>
            <a:r>
              <a:rPr lang="en-US" dirty="0"/>
              <a:t>	Communication with the client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18</a:t>
            </a:fld>
            <a:endParaRPr lang="en-US" dirty="0"/>
          </a:p>
        </p:txBody>
      </p:sp>
    </p:spTree>
    <p:extLst>
      <p:ext uri="{BB962C8B-B14F-4D97-AF65-F5344CB8AC3E}">
        <p14:creationId xmlns:p14="http://schemas.microsoft.com/office/powerpoint/2010/main" val="1849540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r>
              <a:rPr lang="en-US" dirty="0"/>
              <a:t>1 of the additional standards was client interest. Client interest involves establishing objectives with the client, while at the same time maintaining integrity and objectivity. To truly understand these, we will define them based on their AICPA definition. </a:t>
            </a:r>
          </a:p>
          <a:p>
            <a:pPr marL="228600" indent="-228600">
              <a:buAutoNum type="arabicPeriod"/>
            </a:pPr>
            <a:r>
              <a:rPr lang="en-US" dirty="0"/>
              <a:t>Integrity (read definition)</a:t>
            </a:r>
          </a:p>
          <a:p>
            <a:pPr marL="228600" indent="-228600">
              <a:buAutoNum type="arabicPeriod"/>
            </a:pPr>
            <a:r>
              <a:rPr lang="en-US" dirty="0"/>
              <a:t>Objectivity and independence (read definition)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19</a:t>
            </a:fld>
            <a:endParaRPr lang="en-US" dirty="0"/>
          </a:p>
        </p:txBody>
      </p:sp>
    </p:spTree>
    <p:extLst>
      <p:ext uri="{BB962C8B-B14F-4D97-AF65-F5344CB8AC3E}">
        <p14:creationId xmlns:p14="http://schemas.microsoft.com/office/powerpoint/2010/main" val="219966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Welcome, we appreciate the opportunity we have to present in front of all of you! </a:t>
            </a:r>
          </a:p>
          <a:p>
            <a:r>
              <a:rPr lang="en-US" dirty="0"/>
              <a:t>Please feel free to ask any questions during the presentation. </a:t>
            </a:r>
          </a:p>
          <a:p>
            <a:r>
              <a:rPr lang="en-US" dirty="0"/>
              <a:t>We certainly would like audience participation and input. </a:t>
            </a:r>
          </a:p>
          <a:p>
            <a:r>
              <a:rPr lang="en-US" dirty="0"/>
              <a:t>If time allows, we have built in multiple case examples to discuss how we think the standards will play a role, and again would appreciate any audience participation if you have examples or war stories to add.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a:t>
            </a:fld>
            <a:endParaRPr lang="en-US" dirty="0"/>
          </a:p>
        </p:txBody>
      </p:sp>
    </p:spTree>
    <p:extLst>
      <p:ext uri="{BB962C8B-B14F-4D97-AF65-F5344CB8AC3E}">
        <p14:creationId xmlns:p14="http://schemas.microsoft.com/office/powerpoint/2010/main" val="395903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r>
              <a:rPr lang="en-US" dirty="0"/>
              <a:t>So now we’ll move onto the second additional standard which is understanding the client. </a:t>
            </a:r>
          </a:p>
          <a:p>
            <a:r>
              <a:rPr lang="en-US" dirty="0"/>
              <a:t>This is where we establish either a written or oral understanding of the responsibilities of the parties and the nature, scope and limitations of the services being provided. </a:t>
            </a:r>
          </a:p>
          <a:p>
            <a:r>
              <a:rPr lang="en-US" dirty="0"/>
              <a:t>	An engagement letter would typically outline the nature, scope and services to be performed during the engagement and would be the best representation for the client and their records</a:t>
            </a:r>
          </a:p>
          <a:p>
            <a:r>
              <a:rPr lang="en-US" dirty="0"/>
              <a:t>Also part of this standard is updating any changes with the client and modifying their understanding of the engagement if there is in fact a change in the scope of the services. </a:t>
            </a:r>
          </a:p>
          <a:p>
            <a:r>
              <a:rPr lang="en-US" dirty="0"/>
              <a:t>	Now, we have taken this to mean a some form of update should be sent to the client whether it be an updated engagement letter or a simple email explaining the scope change. It is not mandatory to re-issue an engagement letter, but we thought that would be the easiest and least confusing way to establish a clean understanding with your client. </a:t>
            </a:r>
          </a:p>
          <a:p>
            <a:r>
              <a:rPr lang="en-US" dirty="0"/>
              <a:t>As an example, here are some case facts:</a:t>
            </a:r>
          </a:p>
          <a:p>
            <a:r>
              <a:rPr lang="en-US" dirty="0"/>
              <a:t>	(read case facts)</a:t>
            </a:r>
          </a:p>
          <a:p>
            <a:r>
              <a:rPr lang="en-US" dirty="0"/>
              <a:t>Questions:</a:t>
            </a:r>
          </a:p>
          <a:p>
            <a:pPr marL="171450" indent="-171450">
              <a:buFont typeface="Arial" panose="020B0604020202020204" pitchFamily="34" charset="0"/>
              <a:buChar char="•"/>
            </a:pPr>
            <a:r>
              <a:rPr lang="en-US" dirty="0"/>
              <a:t>Would any of you generally re-issue an engagement letter for a change in scope of services?</a:t>
            </a:r>
          </a:p>
          <a:p>
            <a:pPr marL="171450" indent="-171450">
              <a:buFont typeface="Arial" panose="020B0604020202020204" pitchFamily="34" charset="0"/>
              <a:buChar char="•"/>
            </a:pPr>
            <a:r>
              <a:rPr lang="en-US" dirty="0"/>
              <a:t>What other ways would you make your client aware if you don’t reissue an EL?</a:t>
            </a:r>
          </a:p>
          <a:p>
            <a:pPr marL="171450" indent="-171450">
              <a:buFont typeface="Arial" panose="020B0604020202020204" pitchFamily="34" charset="0"/>
              <a:buChar char="•"/>
            </a:pPr>
            <a:r>
              <a:rPr lang="en-US" dirty="0"/>
              <a:t>Have any of you ever been excluded at trial for not documenting a change in services?</a:t>
            </a:r>
          </a:p>
          <a:p>
            <a:pPr marL="628650" lvl="1" indent="-171450">
              <a:buFont typeface="Arial" panose="020B0604020202020204" pitchFamily="34" charset="0"/>
              <a:buChar char="•"/>
            </a:pPr>
            <a:r>
              <a:rPr lang="en-US" dirty="0"/>
              <a:t>Would this change anything, do you think?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20</a:t>
            </a:fld>
            <a:endParaRPr lang="en-US" dirty="0"/>
          </a:p>
        </p:txBody>
      </p:sp>
    </p:spTree>
    <p:extLst>
      <p:ext uri="{BB962C8B-B14F-4D97-AF65-F5344CB8AC3E}">
        <p14:creationId xmlns:p14="http://schemas.microsoft.com/office/powerpoint/2010/main" val="2593041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Communicating with the client is the third additional standard. It is important to inform the client of (read all three letter bullets)</a:t>
            </a:r>
          </a:p>
          <a:p>
            <a:r>
              <a:rPr lang="en-US" dirty="0"/>
              <a:t>The conflict of interest rule is as follows: (read actual definition)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21</a:t>
            </a:fld>
            <a:endParaRPr lang="en-US" dirty="0"/>
          </a:p>
        </p:txBody>
      </p:sp>
    </p:spTree>
    <p:extLst>
      <p:ext uri="{BB962C8B-B14F-4D97-AF65-F5344CB8AC3E}">
        <p14:creationId xmlns:p14="http://schemas.microsoft.com/office/powerpoint/2010/main" val="1982652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come up with some examples and would appreciate some audience participation. For each scenario, we are curious to see why or why not you would consider each a conflict? </a:t>
            </a:r>
          </a:p>
          <a:p>
            <a:r>
              <a:rPr lang="en-US" dirty="0"/>
              <a:t>(read each example, one by one) (respond with why or why not if they simply say yes or no)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22</a:t>
            </a:fld>
            <a:endParaRPr lang="en-US" dirty="0"/>
          </a:p>
        </p:txBody>
      </p:sp>
    </p:spTree>
    <p:extLst>
      <p:ext uri="{BB962C8B-B14F-4D97-AF65-F5344CB8AC3E}">
        <p14:creationId xmlns:p14="http://schemas.microsoft.com/office/powerpoint/2010/main" val="3034759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r>
              <a:rPr lang="en-US" dirty="0"/>
              <a:t>In the event that you find yourself struggling with a conflict of interest with an amount of risk that you think could be reduced to an acceptable level, there are some potential safeguards identified by the AICPA which you could implement.  This is a list of examples of mechanisms from…READ </a:t>
            </a:r>
          </a:p>
          <a:p>
            <a:endParaRPr lang="en-US" dirty="0"/>
          </a:p>
          <a:p>
            <a:r>
              <a:rPr lang="en-US" dirty="0"/>
              <a:t>Now these safeguards are not hard and fast rules, but rather suggestions for ways in which you could potentially limit the risk of sharing confidential information.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23</a:t>
            </a:fld>
            <a:endParaRPr lang="en-US" dirty="0"/>
          </a:p>
        </p:txBody>
      </p:sp>
    </p:spTree>
    <p:extLst>
      <p:ext uri="{BB962C8B-B14F-4D97-AF65-F5344CB8AC3E}">
        <p14:creationId xmlns:p14="http://schemas.microsoft.com/office/powerpoint/2010/main" val="4132715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It is also important to take additional steps to eliminate or reduce a conflict of interest threat to an acceptable level such as…READ</a:t>
            </a:r>
          </a:p>
          <a:p>
            <a:endParaRPr lang="en-US" dirty="0"/>
          </a:p>
          <a:p>
            <a:r>
              <a:rPr lang="en-US" dirty="0"/>
              <a:t>Again, these are simply suggestions provided in the AICPA Code of Conduct.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24</a:t>
            </a:fld>
            <a:endParaRPr lang="en-US" dirty="0"/>
          </a:p>
        </p:txBody>
      </p:sp>
    </p:spTree>
    <p:extLst>
      <p:ext uri="{BB962C8B-B14F-4D97-AF65-F5344CB8AC3E}">
        <p14:creationId xmlns:p14="http://schemas.microsoft.com/office/powerpoint/2010/main" val="1044968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 SSFS also states that you must communicate with the client regarding significant reservations concerning the scope or benefits of the engagement.  Some of the ways you can do that are identify reservations with the client and methods to clarify.  You could also break the engagement into sections and identify each part of the engagement and what tasks are to be completed for each section.  We often times find ourselves, especially in fraud matters when the budget is tight, limiting our initial analysis to one year or some other defined period at first.  That way we can get a better idea of the cost versus benefit for the client.  We do a lot of fraud cases for non-profit organizations such as community associations and school organizations where it is imperative that we consider the cost benefit before running up a large bill.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25</a:t>
            </a:fld>
            <a:endParaRPr lang="en-US" dirty="0"/>
          </a:p>
        </p:txBody>
      </p:sp>
    </p:spTree>
    <p:extLst>
      <p:ext uri="{BB962C8B-B14F-4D97-AF65-F5344CB8AC3E}">
        <p14:creationId xmlns:p14="http://schemas.microsoft.com/office/powerpoint/2010/main" val="3172917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r>
              <a:rPr lang="en-US" dirty="0"/>
              <a:t>The new forensic standards identify things which are prohibited such as contingent fees.  The standards state that…READ</a:t>
            </a:r>
          </a:p>
          <a:p>
            <a:endParaRPr lang="en-US" dirty="0"/>
          </a:p>
          <a:p>
            <a:r>
              <a:rPr lang="en-US" dirty="0"/>
              <a:t>The definition of a contingent fee per the AICPA is…READ</a:t>
            </a:r>
          </a:p>
          <a:p>
            <a:endParaRPr lang="en-US" dirty="0"/>
          </a:p>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26</a:t>
            </a:fld>
            <a:endParaRPr lang="en-US" dirty="0"/>
          </a:p>
        </p:txBody>
      </p:sp>
    </p:spTree>
    <p:extLst>
      <p:ext uri="{BB962C8B-B14F-4D97-AF65-F5344CB8AC3E}">
        <p14:creationId xmlns:p14="http://schemas.microsoft.com/office/powerpoint/2010/main" val="1620104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According to the AICPA Code of Conduct…READ</a:t>
            </a:r>
          </a:p>
          <a:p>
            <a:endParaRPr lang="en-US" dirty="0"/>
          </a:p>
          <a:p>
            <a:r>
              <a:rPr lang="en-US" dirty="0"/>
              <a:t>The code goes on to list some services which contingent fees cannot be received for such as…READ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27</a:t>
            </a:fld>
            <a:endParaRPr lang="en-US" dirty="0"/>
          </a:p>
        </p:txBody>
      </p:sp>
    </p:spTree>
    <p:extLst>
      <p:ext uri="{BB962C8B-B14F-4D97-AF65-F5344CB8AC3E}">
        <p14:creationId xmlns:p14="http://schemas.microsoft.com/office/powerpoint/2010/main" val="1073726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r>
              <a:rPr lang="en-US" dirty="0"/>
              <a:t>Here are some examples of allowable contingent fees we found which are identified in the AICPA Code of Conduct. I’m not going to read these for you word for word, but when you do have a chance to read them you will notice that they all relate to tax issues.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28</a:t>
            </a:fld>
            <a:endParaRPr lang="en-US" dirty="0"/>
          </a:p>
        </p:txBody>
      </p:sp>
    </p:spTree>
    <p:extLst>
      <p:ext uri="{BB962C8B-B14F-4D97-AF65-F5344CB8AC3E}">
        <p14:creationId xmlns:p14="http://schemas.microsoft.com/office/powerpoint/2010/main" val="50654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p>
          <a:p>
            <a:endParaRPr lang="en-US" dirty="0"/>
          </a:p>
          <a:p>
            <a:r>
              <a:rPr lang="en-US" dirty="0"/>
              <a:t>Another item that is prohibited in SSFS is providing legal opinions.  The standards state that…READ</a:t>
            </a:r>
          </a:p>
          <a:p>
            <a:endParaRPr lang="en-US" dirty="0"/>
          </a:p>
          <a:p>
            <a:r>
              <a:rPr lang="en-US" dirty="0"/>
              <a:t>It’s very important to make it clear in your report that you are being objective and not providing a legal opinion.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29</a:t>
            </a:fld>
            <a:endParaRPr lang="en-US" dirty="0"/>
          </a:p>
        </p:txBody>
      </p:sp>
    </p:spTree>
    <p:extLst>
      <p:ext uri="{BB962C8B-B14F-4D97-AF65-F5344CB8AC3E}">
        <p14:creationId xmlns:p14="http://schemas.microsoft.com/office/powerpoint/2010/main" val="179495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So, what exactly are the standards?</a:t>
            </a:r>
          </a:p>
          <a:p>
            <a:r>
              <a:rPr lang="en-US" dirty="0"/>
              <a:t>By definition and according to the AICPA SSFS No.1………</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a:t>
            </a:fld>
            <a:endParaRPr lang="en-US" dirty="0"/>
          </a:p>
        </p:txBody>
      </p:sp>
    </p:spTree>
    <p:extLst>
      <p:ext uri="{BB962C8B-B14F-4D97-AF65-F5344CB8AC3E}">
        <p14:creationId xmlns:p14="http://schemas.microsoft.com/office/powerpoint/2010/main" val="1798714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 </a:t>
            </a:r>
          </a:p>
          <a:p>
            <a:endParaRPr lang="en-US" dirty="0"/>
          </a:p>
          <a:p>
            <a:r>
              <a:rPr lang="en-US" dirty="0"/>
              <a:t>Here are some examples of report language we have used to provide objective opinions without crossing the line of a legal opinion…Read</a:t>
            </a:r>
          </a:p>
          <a:p>
            <a:endParaRPr lang="en-US" dirty="0"/>
          </a:p>
          <a:p>
            <a:r>
              <a:rPr lang="en-US" dirty="0"/>
              <a:t>You can see we often use terms like, “may be”, “if” and “alleged”.</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30</a:t>
            </a:fld>
            <a:endParaRPr lang="en-US" dirty="0"/>
          </a:p>
        </p:txBody>
      </p:sp>
    </p:spTree>
    <p:extLst>
      <p:ext uri="{BB962C8B-B14F-4D97-AF65-F5344CB8AC3E}">
        <p14:creationId xmlns:p14="http://schemas.microsoft.com/office/powerpoint/2010/main" val="2763541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r>
              <a:rPr lang="en-US" dirty="0"/>
              <a:t>Well, now that we have made it through the meat of our presentation. We just wanted to touch on a few things we can look forward to from these standards. </a:t>
            </a:r>
          </a:p>
          <a:p>
            <a:pPr marL="228600" indent="-228600">
              <a:buAutoNum type="arabicPeriod"/>
            </a:pPr>
            <a:r>
              <a:rPr lang="en-US" dirty="0"/>
              <a:t>Like we had mentioned before, the official release date will be June 1, 2019 with the official adoption date January 1, 2020. Important to note that early adoption is permitted. </a:t>
            </a:r>
          </a:p>
          <a:p>
            <a:pPr marL="228600" indent="-228600">
              <a:buAutoNum type="arabicPeriod"/>
            </a:pPr>
            <a:r>
              <a:rPr lang="en-US" dirty="0"/>
              <a:t>The AICPA’s upcoming conference will have two informative sessions explaining the new standards and the application of them. </a:t>
            </a:r>
          </a:p>
          <a:p>
            <a:pPr marL="228600" indent="-228600">
              <a:buAutoNum type="arabicPeriod"/>
            </a:pPr>
            <a:r>
              <a:rPr lang="en-US" dirty="0"/>
              <a:t>Frequently asked questions will also be updated and available for all users of the standards. Again Barbara from the AICPA encourages us to give feedback and express any concerns with the standards.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31</a:t>
            </a:fld>
            <a:endParaRPr lang="en-US" dirty="0"/>
          </a:p>
        </p:txBody>
      </p:sp>
    </p:spTree>
    <p:extLst>
      <p:ext uri="{BB962C8B-B14F-4D97-AF65-F5344CB8AC3E}">
        <p14:creationId xmlns:p14="http://schemas.microsoft.com/office/powerpoint/2010/main" val="1205362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32</a:t>
            </a:fld>
            <a:endParaRPr lang="en-US" dirty="0"/>
          </a:p>
        </p:txBody>
      </p:sp>
    </p:spTree>
    <p:extLst>
      <p:ext uri="{BB962C8B-B14F-4D97-AF65-F5344CB8AC3E}">
        <p14:creationId xmlns:p14="http://schemas.microsoft.com/office/powerpoint/2010/main" val="2479685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33</a:t>
            </a:fld>
            <a:endParaRPr lang="en-US" dirty="0"/>
          </a:p>
        </p:txBody>
      </p:sp>
    </p:spTree>
    <p:extLst>
      <p:ext uri="{BB962C8B-B14F-4D97-AF65-F5344CB8AC3E}">
        <p14:creationId xmlns:p14="http://schemas.microsoft.com/office/powerpoint/2010/main" val="244885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34</a:t>
            </a:fld>
            <a:endParaRPr lang="en-US" dirty="0"/>
          </a:p>
        </p:txBody>
      </p:sp>
    </p:spTree>
    <p:extLst>
      <p:ext uri="{BB962C8B-B14F-4D97-AF65-F5344CB8AC3E}">
        <p14:creationId xmlns:p14="http://schemas.microsoft.com/office/powerpoint/2010/main" val="2501575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35</a:t>
            </a:fld>
            <a:endParaRPr lang="en-US" dirty="0"/>
          </a:p>
        </p:txBody>
      </p:sp>
    </p:spTree>
    <p:extLst>
      <p:ext uri="{BB962C8B-B14F-4D97-AF65-F5344CB8AC3E}">
        <p14:creationId xmlns:p14="http://schemas.microsoft.com/office/powerpoint/2010/main" val="1588904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36</a:t>
            </a:fld>
            <a:endParaRPr lang="en-US" dirty="0"/>
          </a:p>
        </p:txBody>
      </p:sp>
    </p:spTree>
    <p:extLst>
      <p:ext uri="{BB962C8B-B14F-4D97-AF65-F5344CB8AC3E}">
        <p14:creationId xmlns:p14="http://schemas.microsoft.com/office/powerpoint/2010/main" val="583762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thank you for your time this morning! Please feel free to contact either Harry or myself if you have any questions after todays presentation!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37</a:t>
            </a:fld>
            <a:endParaRPr lang="en-US" dirty="0"/>
          </a:p>
        </p:txBody>
      </p:sp>
    </p:spTree>
    <p:extLst>
      <p:ext uri="{BB962C8B-B14F-4D97-AF65-F5344CB8AC3E}">
        <p14:creationId xmlns:p14="http://schemas.microsoft.com/office/powerpoint/2010/main" val="44212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The AICPA has a Forensic and Valuation Services Executive Committee, abbreviated to be (FVSEC). The committee consists of approximately 10 members of which are from all over the country. Now there is one member who is from the DC area, so is there a Jason Flemings in the audience? (Oh great, you can come up and help present) (Darn, we were really looking forward for some of his input)</a:t>
            </a:r>
          </a:p>
          <a:p>
            <a:r>
              <a:rPr lang="en-US" dirty="0"/>
              <a:t>The FVSEC provides guidance and establishes enforceable standards for members performing certain forensic and valuation services. </a:t>
            </a:r>
          </a:p>
          <a:p>
            <a:r>
              <a:rPr lang="en-US" dirty="0"/>
              <a:t>The AICPA designated this committed as a body to establish professional standards under the Compliance with Standards Rule of the AICPA’s Code of Professional Conduct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4</a:t>
            </a:fld>
            <a:endParaRPr lang="en-US" dirty="0"/>
          </a:p>
        </p:txBody>
      </p:sp>
    </p:spTree>
    <p:extLst>
      <p:ext uri="{BB962C8B-B14F-4D97-AF65-F5344CB8AC3E}">
        <p14:creationId xmlns:p14="http://schemas.microsoft.com/office/powerpoint/2010/main" val="110820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As we all are most likely aware, these standards were released as an exposure draft in December of 2018. Since they have been released, there has been tons of professional input and questions regarding the standards. The original release date was supposed to be May 1, 2019 however, that was postponed until June 1, 2019. The committee had been developing these standards for about 3 years now and we actually had a chance to speak with an individual from the AICPA and her name was Barbara. She was telling us since there was so much feedback from the exposure draft, they felt it was better to delay the release of the official standards to best capture the concerns of the public. All of the comments were taken into consideration for the update. The official date for adoption is now January 1, 2020.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5</a:t>
            </a:fld>
            <a:endParaRPr lang="en-US" dirty="0"/>
          </a:p>
        </p:txBody>
      </p:sp>
    </p:spTree>
    <p:extLst>
      <p:ext uri="{BB962C8B-B14F-4D97-AF65-F5344CB8AC3E}">
        <p14:creationId xmlns:p14="http://schemas.microsoft.com/office/powerpoint/2010/main" val="233002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I’m sure we all want to know the main reason for these standards. The main reason is to protect the public interest by improving the consistency and quality of practice among AICPA members performing Forensic Services. </a:t>
            </a:r>
          </a:p>
          <a:p>
            <a:r>
              <a:rPr lang="en-US" dirty="0"/>
              <a:t>It was interesting to find out that the demand for forensic accounting services has continue to increase over the past 5 years. Per the IBIS……..</a:t>
            </a:r>
          </a:p>
          <a:p>
            <a:r>
              <a:rPr lang="en-US" dirty="0"/>
              <a:t>They are also focusing on providing more authoritative guidance to members and member firms that perform a variety of forensic services.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6</a:t>
            </a:fld>
            <a:endParaRPr lang="en-US" dirty="0"/>
          </a:p>
        </p:txBody>
      </p:sp>
    </p:spTree>
    <p:extLst>
      <p:ext uri="{BB962C8B-B14F-4D97-AF65-F5344CB8AC3E}">
        <p14:creationId xmlns:p14="http://schemas.microsoft.com/office/powerpoint/2010/main" val="179627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To understand some of the standards, we’ve provided some technical yet very fundamental definitions.</a:t>
            </a:r>
          </a:p>
          <a:p>
            <a:r>
              <a:rPr lang="en-US" dirty="0"/>
              <a:t>(Define Forensic based on Webster and AICPA) (Define Forensic Accounting Services)</a:t>
            </a:r>
          </a:p>
          <a:p>
            <a:r>
              <a:rPr lang="en-US" dirty="0"/>
              <a:t>Harry to ask, “did everyone understand?”</a:t>
            </a:r>
          </a:p>
          <a:p>
            <a:r>
              <a:rPr lang="en-US" dirty="0"/>
              <a:t>	Forensic covers anything that is used in, or suitable to courts of law or public debate. </a:t>
            </a:r>
          </a:p>
          <a:p>
            <a:r>
              <a:rPr lang="en-US" dirty="0"/>
              <a:t>	This would mean that business valuations, litigation related cases and others that are brought forth in court are to be considered forensic accounting services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7</a:t>
            </a:fld>
            <a:endParaRPr lang="en-US" dirty="0"/>
          </a:p>
        </p:txBody>
      </p:sp>
    </p:spTree>
    <p:extLst>
      <p:ext uri="{BB962C8B-B14F-4D97-AF65-F5344CB8AC3E}">
        <p14:creationId xmlns:p14="http://schemas.microsoft.com/office/powerpoint/2010/main" val="230874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In order to determine if the standards apply to you or the work you are performing, it is important o grasp the two-pronged approach to applicability</a:t>
            </a:r>
          </a:p>
          <a:p>
            <a:r>
              <a:rPr lang="en-US" dirty="0"/>
              <a:t>First part is Litigation….. (read definition)</a:t>
            </a:r>
          </a:p>
          <a:p>
            <a:r>
              <a:rPr lang="en-US" dirty="0"/>
              <a:t>Second is Investigation …… (read definition) </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8</a:t>
            </a:fld>
            <a:endParaRPr lang="en-US" dirty="0"/>
          </a:p>
        </p:txBody>
      </p:sp>
    </p:spTree>
    <p:extLst>
      <p:ext uri="{BB962C8B-B14F-4D97-AF65-F5344CB8AC3E}">
        <p14:creationId xmlns:p14="http://schemas.microsoft.com/office/powerpoint/2010/main" val="6631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r>
              <a:rPr lang="en-US" dirty="0"/>
              <a:t>To dive into each of these approaches to applicability, we have provided two examples. Once we go into the details of the examples, we would appreciate your participation in whether or not you think they constitute as either an investigation or litigation engagement. </a:t>
            </a:r>
          </a:p>
          <a:p>
            <a:r>
              <a:rPr lang="en-US" dirty="0"/>
              <a:t>The first example: (read case facts and ask audience for litigation or investigation)</a:t>
            </a:r>
          </a:p>
          <a:p>
            <a:r>
              <a:rPr lang="en-US" dirty="0"/>
              <a:t>The second example: (read case facts and ask audient for litigation or investigation)</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687AF7C-B235-4FF7-AA22-712CFF1668E0}" type="slidenum">
              <a:rPr lang="en-US" smtClean="0"/>
              <a:pPr>
                <a:defRPr/>
              </a:pPr>
              <a:t>9</a:t>
            </a:fld>
            <a:endParaRPr lang="en-US" dirty="0"/>
          </a:p>
        </p:txBody>
      </p:sp>
    </p:spTree>
    <p:extLst>
      <p:ext uri="{BB962C8B-B14F-4D97-AF65-F5344CB8AC3E}">
        <p14:creationId xmlns:p14="http://schemas.microsoft.com/office/powerpoint/2010/main" val="37580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2264-C189-714B-B73B-256F1E3F97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D37F885-AC52-C54F-B61F-26EA0470DA0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2114A6-ACE4-46FF-A8FD-93B226009F5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8E0F1099-DCA9-48FE-9F78-B1AA67C41C4B}"/>
              </a:ext>
            </a:extLst>
          </p:cNvPr>
          <p:cNvSpPr>
            <a:spLocks noGrp="1"/>
          </p:cNvSpPr>
          <p:nvPr>
            <p:ph type="ftr" sz="quarter" idx="11"/>
          </p:nvPr>
        </p:nvSpPr>
        <p:spPr/>
        <p:txBody>
          <a:bodyPr/>
          <a:lstStyle>
            <a:lvl1pPr>
              <a:defRPr/>
            </a:lvl1pPr>
          </a:lstStyle>
          <a:p>
            <a:pPr>
              <a:defRPr/>
            </a:pPr>
            <a:r>
              <a:rPr lang="en-US" dirty="0"/>
              <a:t>Vallit Advisors, LLC</a:t>
            </a:r>
          </a:p>
        </p:txBody>
      </p:sp>
      <p:sp>
        <p:nvSpPr>
          <p:cNvPr id="6" name="Slide Number Placeholder 5">
            <a:extLst>
              <a:ext uri="{FF2B5EF4-FFF2-40B4-BE49-F238E27FC236}">
                <a16:creationId xmlns:a16="http://schemas.microsoft.com/office/drawing/2014/main" id="{F0CD779B-564A-4A35-87FA-43A367E7E9EB}"/>
              </a:ext>
            </a:extLst>
          </p:cNvPr>
          <p:cNvSpPr>
            <a:spLocks noGrp="1"/>
          </p:cNvSpPr>
          <p:nvPr>
            <p:ph type="sldNum" sz="quarter" idx="12"/>
          </p:nvPr>
        </p:nvSpPr>
        <p:spPr/>
        <p:txBody>
          <a:bodyPr/>
          <a:lstStyle>
            <a:lvl1pPr>
              <a:defRPr/>
            </a:lvl1pPr>
          </a:lstStyle>
          <a:p>
            <a:pPr>
              <a:defRPr/>
            </a:pPr>
            <a:fld id="{168D0BFA-1982-4DEF-AC9B-B3BB0007F7A0}" type="slidenum">
              <a:rPr lang="en-US" altLang="en-US"/>
              <a:pPr>
                <a:defRPr/>
              </a:pPr>
              <a:t>‹#›</a:t>
            </a:fld>
            <a:endParaRPr lang="en-US" altLang="en-US" dirty="0"/>
          </a:p>
        </p:txBody>
      </p:sp>
    </p:spTree>
    <p:extLst>
      <p:ext uri="{BB962C8B-B14F-4D97-AF65-F5344CB8AC3E}">
        <p14:creationId xmlns:p14="http://schemas.microsoft.com/office/powerpoint/2010/main" val="216419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09ED-2190-2F49-A7C5-50DF12396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880BB-E197-B04D-9561-A71111DA1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5A77B-3FD1-4880-941C-8C9A44B9382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FE80EF6-BF73-4724-A339-12442EB66A98}"/>
              </a:ext>
            </a:extLst>
          </p:cNvPr>
          <p:cNvSpPr>
            <a:spLocks noGrp="1"/>
          </p:cNvSpPr>
          <p:nvPr>
            <p:ph type="ftr" sz="quarter" idx="11"/>
          </p:nvPr>
        </p:nvSpPr>
        <p:spPr/>
        <p:txBody>
          <a:bodyPr/>
          <a:lstStyle>
            <a:lvl1pPr>
              <a:defRPr/>
            </a:lvl1pPr>
          </a:lstStyle>
          <a:p>
            <a:pPr>
              <a:defRPr/>
            </a:pPr>
            <a:r>
              <a:rPr lang="en-US" dirty="0"/>
              <a:t>Vallit Advisors, LLC</a:t>
            </a:r>
          </a:p>
        </p:txBody>
      </p:sp>
      <p:sp>
        <p:nvSpPr>
          <p:cNvPr id="6" name="Slide Number Placeholder 5">
            <a:extLst>
              <a:ext uri="{FF2B5EF4-FFF2-40B4-BE49-F238E27FC236}">
                <a16:creationId xmlns:a16="http://schemas.microsoft.com/office/drawing/2014/main" id="{BD684D5B-5791-47C9-A368-0429812427C8}"/>
              </a:ext>
            </a:extLst>
          </p:cNvPr>
          <p:cNvSpPr>
            <a:spLocks noGrp="1"/>
          </p:cNvSpPr>
          <p:nvPr>
            <p:ph type="sldNum" sz="quarter" idx="12"/>
          </p:nvPr>
        </p:nvSpPr>
        <p:spPr/>
        <p:txBody>
          <a:bodyPr/>
          <a:lstStyle>
            <a:lvl1pPr>
              <a:defRPr/>
            </a:lvl1pPr>
          </a:lstStyle>
          <a:p>
            <a:pPr>
              <a:defRPr/>
            </a:pPr>
            <a:fld id="{A6EF2651-A5C6-48BF-9B1B-02115F960122}" type="slidenum">
              <a:rPr lang="en-US" altLang="en-US"/>
              <a:pPr>
                <a:defRPr/>
              </a:pPr>
              <a:t>‹#›</a:t>
            </a:fld>
            <a:endParaRPr lang="en-US" altLang="en-US" dirty="0"/>
          </a:p>
        </p:txBody>
      </p:sp>
    </p:spTree>
    <p:extLst>
      <p:ext uri="{BB962C8B-B14F-4D97-AF65-F5344CB8AC3E}">
        <p14:creationId xmlns:p14="http://schemas.microsoft.com/office/powerpoint/2010/main" val="1382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B480D-FAD7-0848-AB5A-74B353269C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AC9AB-D7DE-C24F-A38E-3DE1B19D08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60BA6-BFB1-43E1-A209-71229512CC7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8F98921-E1AC-4FF2-A697-96D9BF136E07}"/>
              </a:ext>
            </a:extLst>
          </p:cNvPr>
          <p:cNvSpPr>
            <a:spLocks noGrp="1"/>
          </p:cNvSpPr>
          <p:nvPr>
            <p:ph type="ftr" sz="quarter" idx="11"/>
          </p:nvPr>
        </p:nvSpPr>
        <p:spPr/>
        <p:txBody>
          <a:bodyPr/>
          <a:lstStyle>
            <a:lvl1pPr>
              <a:defRPr/>
            </a:lvl1pPr>
          </a:lstStyle>
          <a:p>
            <a:pPr>
              <a:defRPr/>
            </a:pPr>
            <a:r>
              <a:rPr lang="en-US" dirty="0"/>
              <a:t>Vallit Advisors, LLC</a:t>
            </a:r>
          </a:p>
        </p:txBody>
      </p:sp>
      <p:sp>
        <p:nvSpPr>
          <p:cNvPr id="6" name="Slide Number Placeholder 5">
            <a:extLst>
              <a:ext uri="{FF2B5EF4-FFF2-40B4-BE49-F238E27FC236}">
                <a16:creationId xmlns:a16="http://schemas.microsoft.com/office/drawing/2014/main" id="{1EF04369-CEF4-434D-8B4B-B75D40C47412}"/>
              </a:ext>
            </a:extLst>
          </p:cNvPr>
          <p:cNvSpPr>
            <a:spLocks noGrp="1"/>
          </p:cNvSpPr>
          <p:nvPr>
            <p:ph type="sldNum" sz="quarter" idx="12"/>
          </p:nvPr>
        </p:nvSpPr>
        <p:spPr/>
        <p:txBody>
          <a:bodyPr/>
          <a:lstStyle>
            <a:lvl1pPr>
              <a:defRPr/>
            </a:lvl1pPr>
          </a:lstStyle>
          <a:p>
            <a:pPr>
              <a:defRPr/>
            </a:pPr>
            <a:fld id="{3D789B5B-6522-4717-AFCF-59656E4728AC}" type="slidenum">
              <a:rPr lang="en-US" altLang="en-US"/>
              <a:pPr>
                <a:defRPr/>
              </a:pPr>
              <a:t>‹#›</a:t>
            </a:fld>
            <a:endParaRPr lang="en-US" altLang="en-US" dirty="0"/>
          </a:p>
        </p:txBody>
      </p:sp>
    </p:spTree>
    <p:extLst>
      <p:ext uri="{BB962C8B-B14F-4D97-AF65-F5344CB8AC3E}">
        <p14:creationId xmlns:p14="http://schemas.microsoft.com/office/powerpoint/2010/main" val="35984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7F92-CF33-BD44-9966-9D5100CF2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3F20C0-38CD-074D-B61A-5439DB864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0C6BF-420B-4592-B278-AD34C3E2A46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1A40F30-A6AF-481C-BCA6-8C2D3B87159F}"/>
              </a:ext>
            </a:extLst>
          </p:cNvPr>
          <p:cNvSpPr>
            <a:spLocks noGrp="1"/>
          </p:cNvSpPr>
          <p:nvPr>
            <p:ph type="ftr" sz="quarter" idx="11"/>
          </p:nvPr>
        </p:nvSpPr>
        <p:spPr/>
        <p:txBody>
          <a:bodyPr/>
          <a:lstStyle>
            <a:lvl1pPr>
              <a:defRPr/>
            </a:lvl1pPr>
          </a:lstStyle>
          <a:p>
            <a:pPr>
              <a:defRPr/>
            </a:pPr>
            <a:r>
              <a:rPr lang="en-US" dirty="0"/>
              <a:t>Vallit Advisors, LLC</a:t>
            </a:r>
          </a:p>
        </p:txBody>
      </p:sp>
      <p:sp>
        <p:nvSpPr>
          <p:cNvPr id="6" name="Slide Number Placeholder 5">
            <a:extLst>
              <a:ext uri="{FF2B5EF4-FFF2-40B4-BE49-F238E27FC236}">
                <a16:creationId xmlns:a16="http://schemas.microsoft.com/office/drawing/2014/main" id="{2CBFD67A-279D-4151-B766-AECA764E34DB}"/>
              </a:ext>
            </a:extLst>
          </p:cNvPr>
          <p:cNvSpPr>
            <a:spLocks noGrp="1"/>
          </p:cNvSpPr>
          <p:nvPr>
            <p:ph type="sldNum" sz="quarter" idx="12"/>
          </p:nvPr>
        </p:nvSpPr>
        <p:spPr/>
        <p:txBody>
          <a:bodyPr/>
          <a:lstStyle>
            <a:lvl1pPr>
              <a:defRPr/>
            </a:lvl1pPr>
          </a:lstStyle>
          <a:p>
            <a:pPr>
              <a:defRPr/>
            </a:pPr>
            <a:fld id="{081C3CE1-CFF9-469F-AA23-8335132EF39B}" type="slidenum">
              <a:rPr lang="en-US" altLang="en-US"/>
              <a:pPr>
                <a:defRPr/>
              </a:pPr>
              <a:t>‹#›</a:t>
            </a:fld>
            <a:endParaRPr lang="en-US" altLang="en-US" dirty="0"/>
          </a:p>
        </p:txBody>
      </p:sp>
    </p:spTree>
    <p:extLst>
      <p:ext uri="{BB962C8B-B14F-4D97-AF65-F5344CB8AC3E}">
        <p14:creationId xmlns:p14="http://schemas.microsoft.com/office/powerpoint/2010/main" val="28784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F039-60D5-074B-8B83-D0FA3DAEDD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E4E377-1F48-A343-A987-7F95241D2A9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CB94F-1DE1-4297-B95C-AF0A906AC08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EAB1256-9FE7-4B2F-9F58-C1E8E8882359}"/>
              </a:ext>
            </a:extLst>
          </p:cNvPr>
          <p:cNvSpPr>
            <a:spLocks noGrp="1"/>
          </p:cNvSpPr>
          <p:nvPr>
            <p:ph type="ftr" sz="quarter" idx="11"/>
          </p:nvPr>
        </p:nvSpPr>
        <p:spPr/>
        <p:txBody>
          <a:bodyPr/>
          <a:lstStyle>
            <a:lvl1pPr>
              <a:defRPr/>
            </a:lvl1pPr>
          </a:lstStyle>
          <a:p>
            <a:pPr>
              <a:defRPr/>
            </a:pPr>
            <a:r>
              <a:rPr lang="en-US" dirty="0"/>
              <a:t>Vallit Advisors, LLC</a:t>
            </a:r>
          </a:p>
        </p:txBody>
      </p:sp>
      <p:sp>
        <p:nvSpPr>
          <p:cNvPr id="6" name="Slide Number Placeholder 5">
            <a:extLst>
              <a:ext uri="{FF2B5EF4-FFF2-40B4-BE49-F238E27FC236}">
                <a16:creationId xmlns:a16="http://schemas.microsoft.com/office/drawing/2014/main" id="{CAB84341-FB1D-4525-A96D-D538AEBF9D03}"/>
              </a:ext>
            </a:extLst>
          </p:cNvPr>
          <p:cNvSpPr>
            <a:spLocks noGrp="1"/>
          </p:cNvSpPr>
          <p:nvPr>
            <p:ph type="sldNum" sz="quarter" idx="12"/>
          </p:nvPr>
        </p:nvSpPr>
        <p:spPr/>
        <p:txBody>
          <a:bodyPr/>
          <a:lstStyle>
            <a:lvl1pPr>
              <a:defRPr/>
            </a:lvl1pPr>
          </a:lstStyle>
          <a:p>
            <a:pPr>
              <a:defRPr/>
            </a:pPr>
            <a:fld id="{14D6FF44-4698-4786-8CC3-8B94755B6A94}" type="slidenum">
              <a:rPr lang="en-US" altLang="en-US"/>
              <a:pPr>
                <a:defRPr/>
              </a:pPr>
              <a:t>‹#›</a:t>
            </a:fld>
            <a:endParaRPr lang="en-US" altLang="en-US" dirty="0"/>
          </a:p>
        </p:txBody>
      </p:sp>
    </p:spTree>
    <p:extLst>
      <p:ext uri="{BB962C8B-B14F-4D97-AF65-F5344CB8AC3E}">
        <p14:creationId xmlns:p14="http://schemas.microsoft.com/office/powerpoint/2010/main" val="283480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012D-5890-3844-9DDB-A059BD99D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F0FFF-1877-3947-B4AF-C14B42CC5E4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C4AA1-39D7-AE4E-938A-149AC578CA3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6E3F533-54B9-4B79-AB8A-DE304D7644D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9782713-CEB0-4A7B-9A6D-2D6479C2E59A}"/>
              </a:ext>
            </a:extLst>
          </p:cNvPr>
          <p:cNvSpPr>
            <a:spLocks noGrp="1"/>
          </p:cNvSpPr>
          <p:nvPr>
            <p:ph type="ftr" sz="quarter" idx="11"/>
          </p:nvPr>
        </p:nvSpPr>
        <p:spPr/>
        <p:txBody>
          <a:bodyPr/>
          <a:lstStyle>
            <a:lvl1pPr>
              <a:defRPr/>
            </a:lvl1pPr>
          </a:lstStyle>
          <a:p>
            <a:pPr>
              <a:defRPr/>
            </a:pPr>
            <a:r>
              <a:rPr lang="en-US" dirty="0"/>
              <a:t>Vallit Advisors, LLC</a:t>
            </a:r>
          </a:p>
        </p:txBody>
      </p:sp>
      <p:sp>
        <p:nvSpPr>
          <p:cNvPr id="7" name="Slide Number Placeholder 5">
            <a:extLst>
              <a:ext uri="{FF2B5EF4-FFF2-40B4-BE49-F238E27FC236}">
                <a16:creationId xmlns:a16="http://schemas.microsoft.com/office/drawing/2014/main" id="{3503AF5F-92AF-4D1C-89EA-0E7B06FF0A0C}"/>
              </a:ext>
            </a:extLst>
          </p:cNvPr>
          <p:cNvSpPr>
            <a:spLocks noGrp="1"/>
          </p:cNvSpPr>
          <p:nvPr>
            <p:ph type="sldNum" sz="quarter" idx="12"/>
          </p:nvPr>
        </p:nvSpPr>
        <p:spPr/>
        <p:txBody>
          <a:bodyPr/>
          <a:lstStyle>
            <a:lvl1pPr>
              <a:defRPr/>
            </a:lvl1pPr>
          </a:lstStyle>
          <a:p>
            <a:pPr>
              <a:defRPr/>
            </a:pPr>
            <a:fld id="{4B8C2455-CD8E-4554-A8BD-102B90E10BD7}" type="slidenum">
              <a:rPr lang="en-US" altLang="en-US"/>
              <a:pPr>
                <a:defRPr/>
              </a:pPr>
              <a:t>‹#›</a:t>
            </a:fld>
            <a:endParaRPr lang="en-US" altLang="en-US" dirty="0"/>
          </a:p>
        </p:txBody>
      </p:sp>
    </p:spTree>
    <p:extLst>
      <p:ext uri="{BB962C8B-B14F-4D97-AF65-F5344CB8AC3E}">
        <p14:creationId xmlns:p14="http://schemas.microsoft.com/office/powerpoint/2010/main" val="329598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36D8-5CD3-F240-8A59-5142CA3CD5A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598C1-C3AD-764A-9B92-A63F7B27B1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29C570-95C8-7F42-988D-2D157552204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677D9-9BDB-0642-BC88-8751CC3CD8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F521F-C806-1A43-9328-ECC33367AE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F96CFB7-70B1-4AFB-A96C-5432CA9EE1B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D92F485F-1CC8-4F77-82F6-0514C82C774E}"/>
              </a:ext>
            </a:extLst>
          </p:cNvPr>
          <p:cNvSpPr>
            <a:spLocks noGrp="1"/>
          </p:cNvSpPr>
          <p:nvPr>
            <p:ph type="ftr" sz="quarter" idx="11"/>
          </p:nvPr>
        </p:nvSpPr>
        <p:spPr/>
        <p:txBody>
          <a:bodyPr/>
          <a:lstStyle>
            <a:lvl1pPr>
              <a:defRPr/>
            </a:lvl1pPr>
          </a:lstStyle>
          <a:p>
            <a:pPr>
              <a:defRPr/>
            </a:pPr>
            <a:r>
              <a:rPr lang="en-US" dirty="0"/>
              <a:t>Vallit Advisors, LLC</a:t>
            </a:r>
          </a:p>
        </p:txBody>
      </p:sp>
      <p:sp>
        <p:nvSpPr>
          <p:cNvPr id="9" name="Slide Number Placeholder 5">
            <a:extLst>
              <a:ext uri="{FF2B5EF4-FFF2-40B4-BE49-F238E27FC236}">
                <a16:creationId xmlns:a16="http://schemas.microsoft.com/office/drawing/2014/main" id="{9119850A-4984-4B7E-AE59-7CB8ECB58D65}"/>
              </a:ext>
            </a:extLst>
          </p:cNvPr>
          <p:cNvSpPr>
            <a:spLocks noGrp="1"/>
          </p:cNvSpPr>
          <p:nvPr>
            <p:ph type="sldNum" sz="quarter" idx="12"/>
          </p:nvPr>
        </p:nvSpPr>
        <p:spPr/>
        <p:txBody>
          <a:bodyPr/>
          <a:lstStyle>
            <a:lvl1pPr>
              <a:defRPr/>
            </a:lvl1pPr>
          </a:lstStyle>
          <a:p>
            <a:pPr>
              <a:defRPr/>
            </a:pPr>
            <a:fld id="{21F15404-2D46-48FB-AF1F-C54004128F0A}" type="slidenum">
              <a:rPr lang="en-US" altLang="en-US"/>
              <a:pPr>
                <a:defRPr/>
              </a:pPr>
              <a:t>‹#›</a:t>
            </a:fld>
            <a:endParaRPr lang="en-US" altLang="en-US" dirty="0"/>
          </a:p>
        </p:txBody>
      </p:sp>
    </p:spTree>
    <p:extLst>
      <p:ext uri="{BB962C8B-B14F-4D97-AF65-F5344CB8AC3E}">
        <p14:creationId xmlns:p14="http://schemas.microsoft.com/office/powerpoint/2010/main" val="63329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E88C-2D3A-1B41-96B5-23A4A867690E}"/>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A32F819-6E32-4656-831E-892C9FD515DF}"/>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4A49238B-850F-49A0-91E4-38BD3DFDD41C}"/>
              </a:ext>
            </a:extLst>
          </p:cNvPr>
          <p:cNvSpPr>
            <a:spLocks noGrp="1"/>
          </p:cNvSpPr>
          <p:nvPr>
            <p:ph type="ftr" sz="quarter" idx="11"/>
          </p:nvPr>
        </p:nvSpPr>
        <p:spPr/>
        <p:txBody>
          <a:bodyPr/>
          <a:lstStyle>
            <a:lvl1pPr>
              <a:defRPr/>
            </a:lvl1pPr>
          </a:lstStyle>
          <a:p>
            <a:pPr>
              <a:defRPr/>
            </a:pPr>
            <a:r>
              <a:rPr lang="en-US" dirty="0"/>
              <a:t>Vallit Advisors, LLC</a:t>
            </a:r>
          </a:p>
        </p:txBody>
      </p:sp>
      <p:sp>
        <p:nvSpPr>
          <p:cNvPr id="5" name="Slide Number Placeholder 5">
            <a:extLst>
              <a:ext uri="{FF2B5EF4-FFF2-40B4-BE49-F238E27FC236}">
                <a16:creationId xmlns:a16="http://schemas.microsoft.com/office/drawing/2014/main" id="{E7AE2AB0-3442-49B0-A89E-ECB6B13F9EED}"/>
              </a:ext>
            </a:extLst>
          </p:cNvPr>
          <p:cNvSpPr>
            <a:spLocks noGrp="1"/>
          </p:cNvSpPr>
          <p:nvPr>
            <p:ph type="sldNum" sz="quarter" idx="12"/>
          </p:nvPr>
        </p:nvSpPr>
        <p:spPr/>
        <p:txBody>
          <a:bodyPr/>
          <a:lstStyle>
            <a:lvl1pPr>
              <a:defRPr/>
            </a:lvl1pPr>
          </a:lstStyle>
          <a:p>
            <a:pPr>
              <a:defRPr/>
            </a:pPr>
            <a:fld id="{68CD35FE-B658-47AB-A1D8-DC6053054F1D}" type="slidenum">
              <a:rPr lang="en-US" altLang="en-US"/>
              <a:pPr>
                <a:defRPr/>
              </a:pPr>
              <a:t>‹#›</a:t>
            </a:fld>
            <a:endParaRPr lang="en-US" altLang="en-US" dirty="0"/>
          </a:p>
        </p:txBody>
      </p:sp>
    </p:spTree>
    <p:extLst>
      <p:ext uri="{BB962C8B-B14F-4D97-AF65-F5344CB8AC3E}">
        <p14:creationId xmlns:p14="http://schemas.microsoft.com/office/powerpoint/2010/main" val="339977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D9E864-6846-43A3-8189-279D506AD72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2D9C11D6-72D9-4929-824C-A0BC298AC151}"/>
              </a:ext>
            </a:extLst>
          </p:cNvPr>
          <p:cNvSpPr>
            <a:spLocks noGrp="1"/>
          </p:cNvSpPr>
          <p:nvPr>
            <p:ph type="ftr" sz="quarter" idx="11"/>
          </p:nvPr>
        </p:nvSpPr>
        <p:spPr/>
        <p:txBody>
          <a:bodyPr/>
          <a:lstStyle>
            <a:lvl1pPr>
              <a:defRPr/>
            </a:lvl1pPr>
          </a:lstStyle>
          <a:p>
            <a:pPr>
              <a:defRPr/>
            </a:pPr>
            <a:r>
              <a:rPr lang="en-US" dirty="0"/>
              <a:t>Vallit Advisors, LLC</a:t>
            </a:r>
          </a:p>
        </p:txBody>
      </p:sp>
      <p:sp>
        <p:nvSpPr>
          <p:cNvPr id="4" name="Slide Number Placeholder 5">
            <a:extLst>
              <a:ext uri="{FF2B5EF4-FFF2-40B4-BE49-F238E27FC236}">
                <a16:creationId xmlns:a16="http://schemas.microsoft.com/office/drawing/2014/main" id="{32F90157-55E4-40E9-ABD4-4159EB04B500}"/>
              </a:ext>
            </a:extLst>
          </p:cNvPr>
          <p:cNvSpPr>
            <a:spLocks noGrp="1"/>
          </p:cNvSpPr>
          <p:nvPr>
            <p:ph type="sldNum" sz="quarter" idx="12"/>
          </p:nvPr>
        </p:nvSpPr>
        <p:spPr/>
        <p:txBody>
          <a:bodyPr/>
          <a:lstStyle>
            <a:lvl1pPr>
              <a:defRPr/>
            </a:lvl1pPr>
          </a:lstStyle>
          <a:p>
            <a:pPr>
              <a:defRPr/>
            </a:pPr>
            <a:fld id="{22DD0D0E-9C90-431C-B30A-BBCE3EE655CD}" type="slidenum">
              <a:rPr lang="en-US" altLang="en-US"/>
              <a:pPr>
                <a:defRPr/>
              </a:pPr>
              <a:t>‹#›</a:t>
            </a:fld>
            <a:endParaRPr lang="en-US" altLang="en-US" dirty="0"/>
          </a:p>
        </p:txBody>
      </p:sp>
    </p:spTree>
    <p:extLst>
      <p:ext uri="{BB962C8B-B14F-4D97-AF65-F5344CB8AC3E}">
        <p14:creationId xmlns:p14="http://schemas.microsoft.com/office/powerpoint/2010/main" val="222409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559D-3158-7445-8880-E5532618BD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A74DD4-D6E5-3945-BC02-162E376457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BBB417-84E0-7244-85B0-66D8613E97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DC50CBC-D651-4AF2-ACE7-122E11F9DC3A}"/>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7FDBC03-1589-40D9-B020-60E487508A5B}"/>
              </a:ext>
            </a:extLst>
          </p:cNvPr>
          <p:cNvSpPr>
            <a:spLocks noGrp="1"/>
          </p:cNvSpPr>
          <p:nvPr>
            <p:ph type="ftr" sz="quarter" idx="11"/>
          </p:nvPr>
        </p:nvSpPr>
        <p:spPr/>
        <p:txBody>
          <a:bodyPr/>
          <a:lstStyle>
            <a:lvl1pPr>
              <a:defRPr/>
            </a:lvl1pPr>
          </a:lstStyle>
          <a:p>
            <a:pPr>
              <a:defRPr/>
            </a:pPr>
            <a:r>
              <a:rPr lang="en-US" dirty="0"/>
              <a:t>Vallit Advisors, LLC</a:t>
            </a:r>
          </a:p>
        </p:txBody>
      </p:sp>
      <p:sp>
        <p:nvSpPr>
          <p:cNvPr id="7" name="Slide Number Placeholder 5">
            <a:extLst>
              <a:ext uri="{FF2B5EF4-FFF2-40B4-BE49-F238E27FC236}">
                <a16:creationId xmlns:a16="http://schemas.microsoft.com/office/drawing/2014/main" id="{49CDEBD1-0335-496B-9D02-2648D83D631F}"/>
              </a:ext>
            </a:extLst>
          </p:cNvPr>
          <p:cNvSpPr>
            <a:spLocks noGrp="1"/>
          </p:cNvSpPr>
          <p:nvPr>
            <p:ph type="sldNum" sz="quarter" idx="12"/>
          </p:nvPr>
        </p:nvSpPr>
        <p:spPr/>
        <p:txBody>
          <a:bodyPr/>
          <a:lstStyle>
            <a:lvl1pPr>
              <a:defRPr/>
            </a:lvl1pPr>
          </a:lstStyle>
          <a:p>
            <a:pPr>
              <a:defRPr/>
            </a:pPr>
            <a:fld id="{C4352BFC-0058-432C-8F55-D65C6FC05952}" type="slidenum">
              <a:rPr lang="en-US" altLang="en-US"/>
              <a:pPr>
                <a:defRPr/>
              </a:pPr>
              <a:t>‹#›</a:t>
            </a:fld>
            <a:endParaRPr lang="en-US" altLang="en-US" dirty="0"/>
          </a:p>
        </p:txBody>
      </p:sp>
    </p:spTree>
    <p:extLst>
      <p:ext uri="{BB962C8B-B14F-4D97-AF65-F5344CB8AC3E}">
        <p14:creationId xmlns:p14="http://schemas.microsoft.com/office/powerpoint/2010/main" val="66095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5DC-2325-4A4A-BECD-3F07666425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7FEE3D2-B122-C34B-B2B6-F2689509EC09}"/>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a:extLst>
              <a:ext uri="{FF2B5EF4-FFF2-40B4-BE49-F238E27FC236}">
                <a16:creationId xmlns:a16="http://schemas.microsoft.com/office/drawing/2014/main" id="{3BA28151-BBA7-E542-B5B9-DC42387CE6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986F668-CE3A-47C6-9743-7A2B20CA4C8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392B4A4-95CE-4335-8A51-AA1A02067018}"/>
              </a:ext>
            </a:extLst>
          </p:cNvPr>
          <p:cNvSpPr>
            <a:spLocks noGrp="1"/>
          </p:cNvSpPr>
          <p:nvPr>
            <p:ph type="ftr" sz="quarter" idx="11"/>
          </p:nvPr>
        </p:nvSpPr>
        <p:spPr/>
        <p:txBody>
          <a:bodyPr/>
          <a:lstStyle>
            <a:lvl1pPr>
              <a:defRPr/>
            </a:lvl1pPr>
          </a:lstStyle>
          <a:p>
            <a:pPr>
              <a:defRPr/>
            </a:pPr>
            <a:r>
              <a:rPr lang="en-US" dirty="0"/>
              <a:t>Vallit Advisors, LLC</a:t>
            </a:r>
          </a:p>
        </p:txBody>
      </p:sp>
      <p:sp>
        <p:nvSpPr>
          <p:cNvPr id="7" name="Slide Number Placeholder 5">
            <a:extLst>
              <a:ext uri="{FF2B5EF4-FFF2-40B4-BE49-F238E27FC236}">
                <a16:creationId xmlns:a16="http://schemas.microsoft.com/office/drawing/2014/main" id="{15E1A88B-9BDB-4ACE-B500-9DB72CE655E4}"/>
              </a:ext>
            </a:extLst>
          </p:cNvPr>
          <p:cNvSpPr>
            <a:spLocks noGrp="1"/>
          </p:cNvSpPr>
          <p:nvPr>
            <p:ph type="sldNum" sz="quarter" idx="12"/>
          </p:nvPr>
        </p:nvSpPr>
        <p:spPr/>
        <p:txBody>
          <a:bodyPr/>
          <a:lstStyle>
            <a:lvl1pPr>
              <a:defRPr/>
            </a:lvl1pPr>
          </a:lstStyle>
          <a:p>
            <a:pPr>
              <a:defRPr/>
            </a:pPr>
            <a:fld id="{AEE29808-0755-4A97-97D4-82351D5CEE6C}" type="slidenum">
              <a:rPr lang="en-US" altLang="en-US"/>
              <a:pPr>
                <a:defRPr/>
              </a:pPr>
              <a:t>‹#›</a:t>
            </a:fld>
            <a:endParaRPr lang="en-US" altLang="en-US" dirty="0"/>
          </a:p>
        </p:txBody>
      </p:sp>
    </p:spTree>
    <p:extLst>
      <p:ext uri="{BB962C8B-B14F-4D97-AF65-F5344CB8AC3E}">
        <p14:creationId xmlns:p14="http://schemas.microsoft.com/office/powerpoint/2010/main" val="362076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1C00B89-154F-4EDA-ABE4-33EFBB8B829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CFB2F69-09C4-481E-A52E-A8B1DB1A85A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E49A86-AE85-3445-9976-5F3171EE5C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270F3484-9741-C444-90A1-B085C315F4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r>
              <a:rPr lang="en-US" dirty="0"/>
              <a:t>Vallit Advisors, LLC</a:t>
            </a:r>
          </a:p>
        </p:txBody>
      </p:sp>
      <p:sp>
        <p:nvSpPr>
          <p:cNvPr id="6" name="Slide Number Placeholder 5">
            <a:extLst>
              <a:ext uri="{FF2B5EF4-FFF2-40B4-BE49-F238E27FC236}">
                <a16:creationId xmlns:a16="http://schemas.microsoft.com/office/drawing/2014/main" id="{8CF40AF8-D7BD-F941-8186-1468590CF3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EA71510-78FF-47A0-B9A3-02D9084A8F2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ransition spd="slow">
    <p:fade/>
  </p:transition>
  <p:hf hd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231E90DA-B0E0-4E5C-9922-FB6B13417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a:extLst>
              <a:ext uri="{FF2B5EF4-FFF2-40B4-BE49-F238E27FC236}">
                <a16:creationId xmlns:a16="http://schemas.microsoft.com/office/drawing/2014/main" id="{DDE306E9-29F0-4054-8D98-944FE7CFF082}"/>
              </a:ext>
            </a:extLst>
          </p:cNvPr>
          <p:cNvSpPr>
            <a:spLocks noChangeArrowheads="1"/>
          </p:cNvSpPr>
          <p:nvPr/>
        </p:nvSpPr>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dirty="0">
              <a:solidFill>
                <a:srgbClr val="FFFFFF"/>
              </a:solidFill>
              <a:latin typeface="Corbel" panose="020B0503020204020204" pitchFamily="34" charset="0"/>
            </a:endParaRPr>
          </a:p>
        </p:txBody>
      </p:sp>
      <p:sp>
        <p:nvSpPr>
          <p:cNvPr id="4100" name="TextBox 6">
            <a:extLst>
              <a:ext uri="{FF2B5EF4-FFF2-40B4-BE49-F238E27FC236}">
                <a16:creationId xmlns:a16="http://schemas.microsoft.com/office/drawing/2014/main" id="{17DB414D-4A02-4A00-8ACA-49477A8A692F}"/>
              </a:ext>
            </a:extLst>
          </p:cNvPr>
          <p:cNvSpPr txBox="1">
            <a:spLocks noChangeArrowheads="1"/>
          </p:cNvSpPr>
          <p:nvPr/>
        </p:nvSpPr>
        <p:spPr bwMode="auto">
          <a:xfrm>
            <a:off x="1828800" y="1001713"/>
            <a:ext cx="5486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a:solidFill>
                  <a:srgbClr val="233238"/>
                </a:solidFill>
                <a:latin typeface="Times New Roman" panose="02020603050405020304" pitchFamily="18" charset="0"/>
                <a:cs typeface="Times New Roman" panose="02020603050405020304" pitchFamily="18" charset="0"/>
              </a:rPr>
              <a:t>Statement on Standards</a:t>
            </a:r>
          </a:p>
          <a:p>
            <a:pPr algn="ctr" eaLnBrk="1" hangingPunct="1"/>
            <a:r>
              <a:rPr lang="en-US" altLang="en-US" sz="4000" b="1" dirty="0">
                <a:solidFill>
                  <a:srgbClr val="233238"/>
                </a:solidFill>
                <a:latin typeface="Times New Roman" panose="02020603050405020304" pitchFamily="18" charset="0"/>
                <a:cs typeface="Times New Roman" panose="02020603050405020304" pitchFamily="18" charset="0"/>
              </a:rPr>
              <a:t>for Forensic Services</a:t>
            </a:r>
          </a:p>
          <a:p>
            <a:pPr algn="ctr" eaLnBrk="1" hangingPunct="1"/>
            <a:r>
              <a:rPr lang="en-US" altLang="en-US" sz="4000" b="1" dirty="0">
                <a:solidFill>
                  <a:srgbClr val="233238"/>
                </a:solidFill>
                <a:latin typeface="Times New Roman" panose="02020603050405020304" pitchFamily="18" charset="0"/>
                <a:cs typeface="Times New Roman" panose="02020603050405020304" pitchFamily="18" charset="0"/>
              </a:rPr>
              <a:t>(SSFS No. 1)</a:t>
            </a:r>
          </a:p>
        </p:txBody>
      </p:sp>
      <p:sp>
        <p:nvSpPr>
          <p:cNvPr id="4101" name="TextBox 18">
            <a:extLst>
              <a:ext uri="{FF2B5EF4-FFF2-40B4-BE49-F238E27FC236}">
                <a16:creationId xmlns:a16="http://schemas.microsoft.com/office/drawing/2014/main" id="{E30F8989-919F-4A01-8982-DE407BF370AE}"/>
              </a:ext>
            </a:extLst>
          </p:cNvPr>
          <p:cNvSpPr txBox="1">
            <a:spLocks noChangeArrowheads="1"/>
          </p:cNvSpPr>
          <p:nvPr/>
        </p:nvSpPr>
        <p:spPr bwMode="auto">
          <a:xfrm>
            <a:off x="2476500" y="3124200"/>
            <a:ext cx="4191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ct val="15000"/>
              </a:spcAft>
            </a:pPr>
            <a:r>
              <a:rPr lang="en-US" altLang="en-US" sz="1400" dirty="0">
                <a:solidFill>
                  <a:srgbClr val="9C9C50"/>
                </a:solidFill>
                <a:latin typeface="Times New Roman" panose="02020603050405020304" pitchFamily="18" charset="0"/>
                <a:cs typeface="Times New Roman" panose="02020603050405020304" pitchFamily="18" charset="0"/>
              </a:rPr>
              <a:t>Presented by:</a:t>
            </a:r>
          </a:p>
          <a:p>
            <a:pPr algn="ctr" eaLnBrk="1" hangingPunct="1">
              <a:spcAft>
                <a:spcPct val="15000"/>
              </a:spcAft>
            </a:pPr>
            <a:r>
              <a:rPr lang="en-US" altLang="en-US" dirty="0">
                <a:solidFill>
                  <a:srgbClr val="233238"/>
                </a:solidFill>
                <a:latin typeface="Times New Roman" panose="02020603050405020304" pitchFamily="18" charset="0"/>
                <a:cs typeface="Times New Roman" panose="02020603050405020304" pitchFamily="18" charset="0"/>
              </a:rPr>
              <a:t>Harry Sturgis, CPA/ABV, ASA</a:t>
            </a:r>
          </a:p>
          <a:p>
            <a:pPr algn="ctr" eaLnBrk="1" hangingPunct="1">
              <a:spcAft>
                <a:spcPct val="15000"/>
              </a:spcAft>
            </a:pPr>
            <a:r>
              <a:rPr lang="en-US" altLang="en-US" dirty="0">
                <a:solidFill>
                  <a:srgbClr val="233238"/>
                </a:solidFill>
                <a:latin typeface="Times New Roman" panose="02020603050405020304" pitchFamily="18" charset="0"/>
                <a:cs typeface="Times New Roman" panose="02020603050405020304" pitchFamily="18" charset="0"/>
              </a:rPr>
              <a:t>Nicole Dell</a:t>
            </a:r>
          </a:p>
        </p:txBody>
      </p:sp>
      <p:pic>
        <p:nvPicPr>
          <p:cNvPr id="4102" name="Picture 10" descr="logo">
            <a:extLst>
              <a:ext uri="{FF2B5EF4-FFF2-40B4-BE49-F238E27FC236}">
                <a16:creationId xmlns:a16="http://schemas.microsoft.com/office/drawing/2014/main" id="{2C590ACD-98FC-4C64-AD2B-1C89F0BDF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5638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10</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10</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Application</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endParaRPr lang="en-US" i="1"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Focused on the </a:t>
            </a:r>
            <a:r>
              <a:rPr lang="en-US" b="1" dirty="0">
                <a:solidFill>
                  <a:schemeClr val="tx2"/>
                </a:solidFill>
                <a:latin typeface="Times New Roman" panose="02020603050405020304" pitchFamily="18" charset="0"/>
                <a:cs typeface="Times New Roman" panose="02020603050405020304" pitchFamily="18" charset="0"/>
              </a:rPr>
              <a:t>purpose</a:t>
            </a:r>
            <a:r>
              <a:rPr lang="en-US" dirty="0">
                <a:solidFill>
                  <a:schemeClr val="tx2"/>
                </a:solidFill>
                <a:latin typeface="Times New Roman" panose="02020603050405020304" pitchFamily="18" charset="0"/>
                <a:cs typeface="Times New Roman" panose="02020603050405020304" pitchFamily="18" charset="0"/>
              </a:rPr>
              <a:t> of the services rather than the nature of the services or skill set employed. </a:t>
            </a:r>
          </a:p>
          <a:p>
            <a:pPr marL="34925" indent="0">
              <a:buNone/>
            </a:pPr>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Does the engagement scope include services for purposes of litigation or an investigation, or constitute a need for such services? </a:t>
            </a:r>
          </a:p>
          <a:p>
            <a:pPr lvl="1"/>
            <a:r>
              <a:rPr lang="en-US" dirty="0">
                <a:solidFill>
                  <a:schemeClr val="tx2"/>
                </a:solidFill>
                <a:latin typeface="Times New Roman" panose="02020603050405020304" pitchFamily="18" charset="0"/>
                <a:cs typeface="Times New Roman" panose="02020603050405020304" pitchFamily="18" charset="0"/>
              </a:rPr>
              <a:t>If yes:</a:t>
            </a:r>
          </a:p>
          <a:p>
            <a:pPr lvl="2"/>
            <a:r>
              <a:rPr lang="en-US" dirty="0">
                <a:solidFill>
                  <a:schemeClr val="tx2"/>
                </a:solidFill>
                <a:latin typeface="Times New Roman" panose="02020603050405020304" pitchFamily="18" charset="0"/>
                <a:cs typeface="Times New Roman" panose="02020603050405020304" pitchFamily="18" charset="0"/>
              </a:rPr>
              <a:t>These standards would apply. </a:t>
            </a:r>
          </a:p>
          <a:p>
            <a:pPr lvl="2"/>
            <a:r>
              <a:rPr lang="en-US" dirty="0">
                <a:solidFill>
                  <a:schemeClr val="tx2"/>
                </a:solidFill>
                <a:latin typeface="Times New Roman" panose="02020603050405020304" pitchFamily="18" charset="0"/>
                <a:cs typeface="Times New Roman" panose="02020603050405020304" pitchFamily="18" charset="0"/>
              </a:rPr>
              <a:t>For services previously engaged, but were modified or amended to include litigation and/or investigation, a modification of the understanding of the engagement should be established with the client. </a:t>
            </a:r>
          </a:p>
          <a:p>
            <a:pPr lvl="1"/>
            <a:r>
              <a:rPr lang="en-US" dirty="0">
                <a:solidFill>
                  <a:schemeClr val="tx2"/>
                </a:solidFill>
                <a:latin typeface="Times New Roman" panose="02020603050405020304" pitchFamily="18" charset="0"/>
                <a:cs typeface="Times New Roman" panose="02020603050405020304" pitchFamily="18" charset="0"/>
              </a:rPr>
              <a:t>If no: </a:t>
            </a:r>
          </a:p>
          <a:p>
            <a:pPr lvl="2"/>
            <a:r>
              <a:rPr lang="en-US" dirty="0">
                <a:solidFill>
                  <a:schemeClr val="tx2"/>
                </a:solidFill>
                <a:latin typeface="Times New Roman" panose="02020603050405020304" pitchFamily="18" charset="0"/>
                <a:cs typeface="Times New Roman" panose="02020603050405020304" pitchFamily="18" charset="0"/>
              </a:rPr>
              <a:t>These standards would not apply. </a:t>
            </a:r>
          </a:p>
        </p:txBody>
      </p:sp>
    </p:spTree>
    <p:extLst>
      <p:ext uri="{BB962C8B-B14F-4D97-AF65-F5344CB8AC3E}">
        <p14:creationId xmlns:p14="http://schemas.microsoft.com/office/powerpoint/2010/main" val="333822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11</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11</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What Services Would be Included?</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63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endParaRPr lang="en-US" i="1" dirty="0">
              <a:solidFill>
                <a:schemeClr val="tx2"/>
              </a:solidFill>
              <a:latin typeface="Times New Roman" panose="02020603050405020304" pitchFamily="18" charset="0"/>
              <a:cs typeface="Times New Roman" panose="02020603050405020304" pitchFamily="18" charset="0"/>
            </a:endParaRPr>
          </a:p>
          <a:p>
            <a:r>
              <a:rPr lang="en-US" u="sng" dirty="0">
                <a:solidFill>
                  <a:schemeClr val="tx2"/>
                </a:solidFill>
                <a:latin typeface="Times New Roman" panose="02020603050405020304" pitchFamily="18" charset="0"/>
                <a:cs typeface="Times New Roman" panose="02020603050405020304" pitchFamily="18" charset="0"/>
              </a:rPr>
              <a:t>Forensic Services including, but not limited to:</a:t>
            </a:r>
          </a:p>
          <a:p>
            <a:pPr lvl="1"/>
            <a:r>
              <a:rPr lang="en-US" dirty="0">
                <a:solidFill>
                  <a:schemeClr val="tx2"/>
                </a:solidFill>
                <a:latin typeface="Times New Roman" panose="02020603050405020304" pitchFamily="18" charset="0"/>
                <a:cs typeface="Times New Roman" panose="02020603050405020304" pitchFamily="18" charset="0"/>
              </a:rPr>
              <a:t>Financial Fraud</a:t>
            </a:r>
          </a:p>
          <a:p>
            <a:pPr lvl="1"/>
            <a:r>
              <a:rPr lang="en-US" dirty="0">
                <a:solidFill>
                  <a:schemeClr val="tx2"/>
                </a:solidFill>
                <a:latin typeface="Times New Roman" panose="02020603050405020304" pitchFamily="18" charset="0"/>
                <a:cs typeface="Times New Roman" panose="02020603050405020304" pitchFamily="18" charset="0"/>
              </a:rPr>
              <a:t>Breach of Contract</a:t>
            </a:r>
          </a:p>
          <a:p>
            <a:pPr lvl="1"/>
            <a:r>
              <a:rPr lang="en-US" dirty="0">
                <a:solidFill>
                  <a:schemeClr val="tx2"/>
                </a:solidFill>
                <a:latin typeface="Times New Roman" panose="02020603050405020304" pitchFamily="18" charset="0"/>
                <a:cs typeface="Times New Roman" panose="02020603050405020304" pitchFamily="18" charset="0"/>
              </a:rPr>
              <a:t>Hidden Assets</a:t>
            </a:r>
          </a:p>
          <a:p>
            <a:pPr lvl="1"/>
            <a:r>
              <a:rPr lang="en-US" dirty="0">
                <a:solidFill>
                  <a:schemeClr val="tx2"/>
                </a:solidFill>
                <a:latin typeface="Times New Roman" panose="02020603050405020304" pitchFamily="18" charset="0"/>
                <a:cs typeface="Times New Roman" panose="02020603050405020304" pitchFamily="18" charset="0"/>
              </a:rPr>
              <a:t>Economic Damages </a:t>
            </a:r>
          </a:p>
          <a:p>
            <a:pPr lvl="1"/>
            <a:r>
              <a:rPr lang="en-US" dirty="0">
                <a:solidFill>
                  <a:schemeClr val="tx2"/>
                </a:solidFill>
                <a:latin typeface="Times New Roman" panose="02020603050405020304" pitchFamily="18" charset="0"/>
                <a:cs typeface="Times New Roman" panose="02020603050405020304" pitchFamily="18" charset="0"/>
              </a:rPr>
              <a:t>Business Valuation </a:t>
            </a:r>
          </a:p>
          <a:p>
            <a:r>
              <a:rPr lang="en-US" dirty="0">
                <a:solidFill>
                  <a:schemeClr val="tx2"/>
                </a:solidFill>
                <a:latin typeface="Times New Roman" panose="02020603050405020304" pitchFamily="18" charset="0"/>
                <a:cs typeface="Times New Roman" panose="02020603050405020304" pitchFamily="18" charset="0"/>
              </a:rPr>
              <a:t>These services could also be covered under the VS Section 100 (SSVS No. 1)</a:t>
            </a:r>
          </a:p>
          <a:p>
            <a:pPr lvl="1"/>
            <a:r>
              <a:rPr lang="en-US" dirty="0">
                <a:solidFill>
                  <a:schemeClr val="tx2"/>
                </a:solidFill>
                <a:latin typeface="Times New Roman" panose="02020603050405020304" pitchFamily="18" charset="0"/>
                <a:cs typeface="Times New Roman" panose="02020603050405020304" pitchFamily="18" charset="0"/>
              </a:rPr>
              <a:t>SSFS No. 1 standards can also apply to services provided under VS Section 100 as part of a litigation or investigation engagement. </a:t>
            </a:r>
          </a:p>
          <a:p>
            <a:pPr lvl="1"/>
            <a:r>
              <a:rPr lang="en-US" dirty="0">
                <a:solidFill>
                  <a:schemeClr val="tx2"/>
                </a:solidFill>
                <a:latin typeface="Times New Roman" panose="02020603050405020304" pitchFamily="18" charset="0"/>
                <a:cs typeface="Times New Roman" panose="02020603050405020304" pitchFamily="18" charset="0"/>
              </a:rPr>
              <a:t>There may be some overlap on the type of service and the standards which apply. </a:t>
            </a:r>
          </a:p>
          <a:p>
            <a:pPr marL="342900" lvl="1" indent="0">
              <a:buNone/>
            </a:pPr>
            <a:endParaRPr lang="en-US" dirty="0">
              <a:solidFill>
                <a:schemeClr val="tx2"/>
              </a:solidFill>
              <a:latin typeface="Times New Roman" panose="02020603050405020304" pitchFamily="18" charset="0"/>
              <a:cs typeface="Times New Roman" panose="02020603050405020304" pitchFamily="18" charset="0"/>
            </a:endParaRPr>
          </a:p>
          <a:p>
            <a:pPr marL="206375" lvl="1" indent="0" algn="ctr">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2775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12</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12</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What Services Would Not be Included?</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63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endParaRPr lang="en-US" i="1"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“This statement of standards does not apply to audit, review, compilation, attestation or tax engagements”</a:t>
            </a:r>
          </a:p>
          <a:p>
            <a:pPr marL="0" indent="0">
              <a:buNone/>
            </a:pPr>
            <a:endParaRPr lang="en-US" sz="1400"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There is one exception to attestation:</a:t>
            </a:r>
          </a:p>
          <a:p>
            <a:pPr lvl="1"/>
            <a:r>
              <a:rPr lang="en-US" dirty="0">
                <a:solidFill>
                  <a:schemeClr val="tx2"/>
                </a:solidFill>
                <a:latin typeface="Times New Roman" panose="02020603050405020304" pitchFamily="18" charset="0"/>
                <a:cs typeface="Times New Roman" panose="02020603050405020304" pitchFamily="18" charset="0"/>
              </a:rPr>
              <a:t>Agreed Upon Procedures (AUP)</a:t>
            </a:r>
          </a:p>
          <a:p>
            <a:pPr lvl="2"/>
            <a:r>
              <a:rPr lang="en-US" dirty="0">
                <a:solidFill>
                  <a:schemeClr val="tx2"/>
                </a:solidFill>
                <a:latin typeface="Times New Roman" panose="02020603050405020304" pitchFamily="18" charset="0"/>
                <a:cs typeface="Times New Roman" panose="02020603050405020304" pitchFamily="18" charset="0"/>
              </a:rPr>
              <a:t>Cannot report findings under AUP standards if engaged by one party in litigation to provide expert opinions</a:t>
            </a:r>
          </a:p>
          <a:p>
            <a:pPr lvl="2"/>
            <a:r>
              <a:rPr lang="en-US" dirty="0">
                <a:solidFill>
                  <a:schemeClr val="tx2"/>
                </a:solidFill>
                <a:latin typeface="Times New Roman" panose="02020603050405020304" pitchFamily="18" charset="0"/>
                <a:cs typeface="Times New Roman" panose="02020603050405020304" pitchFamily="18" charset="0"/>
              </a:rPr>
              <a:t>AUP standards do not allow for providing an opinion or negative assurance</a:t>
            </a:r>
          </a:p>
          <a:p>
            <a:pPr lvl="2"/>
            <a:r>
              <a:rPr lang="en-US" dirty="0">
                <a:solidFill>
                  <a:schemeClr val="tx2"/>
                </a:solidFill>
                <a:latin typeface="Times New Roman" panose="02020603050405020304" pitchFamily="18" charset="0"/>
                <a:cs typeface="Times New Roman" panose="02020603050405020304" pitchFamily="18" charset="0"/>
              </a:rPr>
              <a:t>Can report findings under AUP standards if engaged by the trier of fact and/or both sides of the dispute jointly</a:t>
            </a:r>
          </a:p>
          <a:p>
            <a:pPr lvl="2"/>
            <a:r>
              <a:rPr lang="en-US" dirty="0">
                <a:solidFill>
                  <a:schemeClr val="tx2"/>
                </a:solidFill>
                <a:latin typeface="Times New Roman" panose="02020603050405020304" pitchFamily="18" charset="0"/>
                <a:cs typeface="Times New Roman" panose="02020603050405020304" pitchFamily="18" charset="0"/>
              </a:rPr>
              <a:t>If you report under AUP standards by way of this exception SSFS1 still applies   </a:t>
            </a:r>
          </a:p>
        </p:txBody>
      </p:sp>
    </p:spTree>
    <p:extLst>
      <p:ext uri="{BB962C8B-B14F-4D97-AF65-F5344CB8AC3E}">
        <p14:creationId xmlns:p14="http://schemas.microsoft.com/office/powerpoint/2010/main" val="363806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13</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13</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Revisit SSVS No.1</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endParaRPr lang="en-US" i="1"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SSVS No.1 applies to Business Valuations for wide variety of purposes including, but not limited to litigation or pending litigation such as:</a:t>
            </a:r>
          </a:p>
          <a:p>
            <a:pPr marL="34925" indent="0">
              <a:buNone/>
            </a:pPr>
            <a:endParaRPr lang="en-US" sz="1200" dirty="0">
              <a:solidFill>
                <a:schemeClr val="tx2"/>
              </a:solidFill>
              <a:latin typeface="Times New Roman" panose="02020603050405020304" pitchFamily="18" charset="0"/>
              <a:cs typeface="Times New Roman" panose="02020603050405020304" pitchFamily="18" charset="0"/>
            </a:endParaRPr>
          </a:p>
          <a:p>
            <a:pPr lvl="1"/>
            <a:r>
              <a:rPr lang="en-US" dirty="0">
                <a:solidFill>
                  <a:schemeClr val="tx2"/>
                </a:solidFill>
                <a:latin typeface="Times New Roman" panose="02020603050405020304" pitchFamily="18" charset="0"/>
                <a:cs typeface="Times New Roman" panose="02020603050405020304" pitchFamily="18" charset="0"/>
              </a:rPr>
              <a:t>Marital Dissolution</a:t>
            </a:r>
          </a:p>
          <a:p>
            <a:pPr lvl="1"/>
            <a:r>
              <a:rPr lang="en-US" dirty="0">
                <a:solidFill>
                  <a:schemeClr val="tx2"/>
                </a:solidFill>
                <a:latin typeface="Times New Roman" panose="02020603050405020304" pitchFamily="18" charset="0"/>
                <a:cs typeface="Times New Roman" panose="02020603050405020304" pitchFamily="18" charset="0"/>
              </a:rPr>
              <a:t>Bankruptcy</a:t>
            </a:r>
          </a:p>
          <a:p>
            <a:pPr lvl="1"/>
            <a:r>
              <a:rPr lang="en-US" dirty="0">
                <a:solidFill>
                  <a:schemeClr val="tx2"/>
                </a:solidFill>
                <a:latin typeface="Times New Roman" panose="02020603050405020304" pitchFamily="18" charset="0"/>
                <a:cs typeface="Times New Roman" panose="02020603050405020304" pitchFamily="18" charset="0"/>
              </a:rPr>
              <a:t>Contractual Disputes</a:t>
            </a:r>
          </a:p>
          <a:p>
            <a:pPr lvl="1"/>
            <a:r>
              <a:rPr lang="en-US" dirty="0">
                <a:solidFill>
                  <a:schemeClr val="tx2"/>
                </a:solidFill>
                <a:latin typeface="Times New Roman" panose="02020603050405020304" pitchFamily="18" charset="0"/>
                <a:cs typeface="Times New Roman" panose="02020603050405020304" pitchFamily="18" charset="0"/>
              </a:rPr>
              <a:t>Owner Disputes</a:t>
            </a:r>
          </a:p>
          <a:p>
            <a:pPr lvl="1"/>
            <a:r>
              <a:rPr lang="en-US" dirty="0">
                <a:solidFill>
                  <a:schemeClr val="tx2"/>
                </a:solidFill>
                <a:latin typeface="Times New Roman" panose="02020603050405020304" pitchFamily="18" charset="0"/>
                <a:cs typeface="Times New Roman" panose="02020603050405020304" pitchFamily="18" charset="0"/>
              </a:rPr>
              <a:t>Dissenting Shareholders </a:t>
            </a:r>
          </a:p>
          <a:p>
            <a:pPr lvl="1"/>
            <a:r>
              <a:rPr lang="en-US" dirty="0">
                <a:solidFill>
                  <a:schemeClr val="tx2"/>
                </a:solidFill>
                <a:latin typeface="Times New Roman" panose="02020603050405020304" pitchFamily="18" charset="0"/>
                <a:cs typeface="Times New Roman" panose="02020603050405020304" pitchFamily="18" charset="0"/>
              </a:rPr>
              <a:t>Minority Ownership Oppression Cases</a:t>
            </a:r>
          </a:p>
          <a:p>
            <a:pPr lvl="1"/>
            <a:r>
              <a:rPr lang="en-US" dirty="0">
                <a:solidFill>
                  <a:schemeClr val="tx2"/>
                </a:solidFill>
                <a:latin typeface="Times New Roman" panose="02020603050405020304" pitchFamily="18" charset="0"/>
                <a:cs typeface="Times New Roman" panose="02020603050405020304" pitchFamily="18" charset="0"/>
              </a:rPr>
              <a:t>Employment Cases</a:t>
            </a:r>
          </a:p>
          <a:p>
            <a:pPr lvl="1"/>
            <a:r>
              <a:rPr lang="en-US" dirty="0">
                <a:solidFill>
                  <a:schemeClr val="tx2"/>
                </a:solidFill>
                <a:latin typeface="Times New Roman" panose="02020603050405020304" pitchFamily="18" charset="0"/>
                <a:cs typeface="Times New Roman" panose="02020603050405020304" pitchFamily="18" charset="0"/>
              </a:rPr>
              <a:t>Intellectual Property Disputes</a:t>
            </a:r>
          </a:p>
        </p:txBody>
      </p:sp>
    </p:spTree>
    <p:extLst>
      <p:ext uri="{BB962C8B-B14F-4D97-AF65-F5344CB8AC3E}">
        <p14:creationId xmlns:p14="http://schemas.microsoft.com/office/powerpoint/2010/main" val="156033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14</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14</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Revisit SSVS No.1</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lgn="ctr">
              <a:buNone/>
            </a:pPr>
            <a:r>
              <a:rPr lang="en-US" u="sng" dirty="0">
                <a:solidFill>
                  <a:schemeClr val="tx2"/>
                </a:solidFill>
                <a:latin typeface="Times New Roman" panose="02020603050405020304" pitchFamily="18" charset="0"/>
                <a:cs typeface="Times New Roman" panose="02020603050405020304" pitchFamily="18" charset="0"/>
              </a:rPr>
              <a:t>Valuation Engagement vs. Calculation Engagement</a:t>
            </a:r>
          </a:p>
          <a:p>
            <a:pPr marL="34925" indent="0" algn="ctr">
              <a:buNone/>
            </a:pPr>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Valuation Engagement:</a:t>
            </a:r>
          </a:p>
          <a:p>
            <a:pPr lvl="1"/>
            <a:r>
              <a:rPr lang="en-US" dirty="0">
                <a:solidFill>
                  <a:schemeClr val="tx2"/>
                </a:solidFill>
                <a:latin typeface="Times New Roman" panose="02020603050405020304" pitchFamily="18" charset="0"/>
                <a:cs typeface="Times New Roman" panose="02020603050405020304" pitchFamily="18" charset="0"/>
              </a:rPr>
              <a:t>Engagement calls for the valuation analyst to estimate the value of a subject interest and the analyst is free to apply the valuation approaches and methods he or she deems appropriate in the circumstances. Results are expressed as a </a:t>
            </a:r>
            <a:r>
              <a:rPr lang="en-US" u="sng" dirty="0">
                <a:solidFill>
                  <a:schemeClr val="tx2"/>
                </a:solidFill>
                <a:latin typeface="Times New Roman" panose="02020603050405020304" pitchFamily="18" charset="0"/>
                <a:cs typeface="Times New Roman" panose="02020603050405020304" pitchFamily="18" charset="0"/>
              </a:rPr>
              <a:t>conclusion</a:t>
            </a:r>
            <a:r>
              <a:rPr lang="en-US" dirty="0">
                <a:solidFill>
                  <a:schemeClr val="tx2"/>
                </a:solidFill>
                <a:latin typeface="Times New Roman" panose="02020603050405020304" pitchFamily="18" charset="0"/>
                <a:cs typeface="Times New Roman" panose="02020603050405020304" pitchFamily="18" charset="0"/>
              </a:rPr>
              <a:t> of value; the conclusion may be either a single amount or a range.</a:t>
            </a:r>
          </a:p>
          <a:p>
            <a:r>
              <a:rPr lang="en-US" dirty="0">
                <a:solidFill>
                  <a:schemeClr val="tx2"/>
                </a:solidFill>
                <a:latin typeface="Times New Roman" panose="02020603050405020304" pitchFamily="18" charset="0"/>
                <a:cs typeface="Times New Roman" panose="02020603050405020304" pitchFamily="18" charset="0"/>
              </a:rPr>
              <a:t>Calculation Engagement:</a:t>
            </a:r>
          </a:p>
          <a:p>
            <a:pPr lvl="1"/>
            <a:r>
              <a:rPr lang="en-US" dirty="0">
                <a:solidFill>
                  <a:schemeClr val="tx2"/>
                </a:solidFill>
                <a:latin typeface="Times New Roman" panose="02020603050405020304" pitchFamily="18" charset="0"/>
                <a:cs typeface="Times New Roman" panose="02020603050405020304" pitchFamily="18" charset="0"/>
              </a:rPr>
              <a:t>Valuation analyst and the client agree on the valuation approaches and methods the valuation analyst will use and the extent of procedures the valuation analyst will perform. The valuation analyst expresses the results of these procedures as a </a:t>
            </a:r>
            <a:r>
              <a:rPr lang="en-US" u="sng" dirty="0">
                <a:solidFill>
                  <a:schemeClr val="tx2"/>
                </a:solidFill>
                <a:latin typeface="Times New Roman" panose="02020603050405020304" pitchFamily="18" charset="0"/>
                <a:cs typeface="Times New Roman" panose="02020603050405020304" pitchFamily="18" charset="0"/>
              </a:rPr>
              <a:t>calculated</a:t>
            </a:r>
            <a:r>
              <a:rPr lang="en-US" dirty="0">
                <a:solidFill>
                  <a:schemeClr val="tx2"/>
                </a:solidFill>
                <a:latin typeface="Times New Roman" panose="02020603050405020304" pitchFamily="18" charset="0"/>
                <a:cs typeface="Times New Roman" panose="02020603050405020304" pitchFamily="18" charset="0"/>
              </a:rPr>
              <a:t> value. The calculated value is expressed as a range or as a single amount.</a:t>
            </a:r>
          </a:p>
        </p:txBody>
      </p:sp>
    </p:spTree>
    <p:extLst>
      <p:ext uri="{BB962C8B-B14F-4D97-AF65-F5344CB8AC3E}">
        <p14:creationId xmlns:p14="http://schemas.microsoft.com/office/powerpoint/2010/main" val="19073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15</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15</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Revisit SSVS No.1</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lgn="ctr">
              <a:buNone/>
            </a:pPr>
            <a:r>
              <a:rPr lang="en-US" dirty="0">
                <a:solidFill>
                  <a:schemeClr val="tx2"/>
                </a:solidFill>
                <a:latin typeface="Times New Roman" panose="02020603050405020304" pitchFamily="18" charset="0"/>
                <a:cs typeface="Times New Roman" panose="02020603050405020304" pitchFamily="18" charset="0"/>
              </a:rPr>
              <a:t>Calculation Engagement for Litigation Purposes?</a:t>
            </a:r>
          </a:p>
          <a:p>
            <a:pPr marL="34925" indent="0" algn="ctr">
              <a:buNone/>
            </a:pPr>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Reporting Exemption for Certain Controversy Proceedings </a:t>
            </a:r>
          </a:p>
          <a:p>
            <a:pPr marL="34925" indent="0">
              <a:buNone/>
            </a:pPr>
            <a:endParaRPr lang="en-US" dirty="0">
              <a:solidFill>
                <a:schemeClr val="tx2"/>
              </a:solidFill>
              <a:latin typeface="Times New Roman" panose="02020603050405020304" pitchFamily="18" charset="0"/>
              <a:cs typeface="Times New Roman" panose="02020603050405020304" pitchFamily="18" charset="0"/>
            </a:endParaRPr>
          </a:p>
          <a:p>
            <a:pPr lvl="1"/>
            <a:r>
              <a:rPr lang="en-US" dirty="0">
                <a:solidFill>
                  <a:schemeClr val="tx2"/>
                </a:solidFill>
                <a:latin typeface="Times New Roman" panose="02020603050405020304" pitchFamily="18" charset="0"/>
                <a:cs typeface="Times New Roman" panose="02020603050405020304" pitchFamily="18" charset="0"/>
              </a:rPr>
              <a:t>A valuation performed for a matter before a court, an arbitrator, a mediator or other facilitator, or a matter in a governmental or administrative proceeding, is exempt from the reporting provisions of this statement. The reporting exemption applies whether the matter proceeds to trial or settles. The exemption applies </a:t>
            </a:r>
            <a:r>
              <a:rPr lang="en-US" u="sng" dirty="0">
                <a:solidFill>
                  <a:schemeClr val="tx2"/>
                </a:solidFill>
                <a:latin typeface="Times New Roman" panose="02020603050405020304" pitchFamily="18" charset="0"/>
                <a:cs typeface="Times New Roman" panose="02020603050405020304" pitchFamily="18" charset="0"/>
              </a:rPr>
              <a:t>only</a:t>
            </a:r>
            <a:r>
              <a:rPr lang="en-US" dirty="0">
                <a:solidFill>
                  <a:schemeClr val="tx2"/>
                </a:solidFill>
                <a:latin typeface="Times New Roman" panose="02020603050405020304" pitchFamily="18" charset="0"/>
                <a:cs typeface="Times New Roman" panose="02020603050405020304" pitchFamily="18" charset="0"/>
              </a:rPr>
              <a:t> to the reporting provisions of this statement. The developmental provisions of the statement still apply whenever the valuation analyst expresses a conclusion of value </a:t>
            </a:r>
            <a:r>
              <a:rPr lang="en-US" u="sng" dirty="0">
                <a:solidFill>
                  <a:schemeClr val="tx2"/>
                </a:solidFill>
                <a:latin typeface="Times New Roman" panose="02020603050405020304" pitchFamily="18" charset="0"/>
                <a:cs typeface="Times New Roman" panose="02020603050405020304" pitchFamily="18" charset="0"/>
              </a:rPr>
              <a:t>or a calculated value</a:t>
            </a:r>
            <a:r>
              <a:rPr lang="en-US" dirty="0">
                <a:solidFill>
                  <a:schemeClr val="tx2"/>
                </a:solidFill>
                <a:latin typeface="Times New Roman" panose="02020603050405020304" pitchFamily="18" charset="0"/>
                <a:cs typeface="Times New Roman" panose="02020603050405020304" pitchFamily="18" charset="0"/>
              </a:rPr>
              <a:t>.</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023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16</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16</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1108075" y="1308894"/>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b="1" dirty="0">
                <a:solidFill>
                  <a:srgbClr val="CCBF8E"/>
                </a:solidFill>
                <a:latin typeface="Times New Roman" panose="02020603050405020304" pitchFamily="18" charset="0"/>
                <a:cs typeface="Times New Roman" panose="02020603050405020304" pitchFamily="18" charset="0"/>
              </a:rPr>
              <a:t>Types of Reports Identified by Different Organizations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2102643"/>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lgn="ctr">
              <a:buNone/>
            </a:pPr>
            <a:endParaRPr lang="en-US" i="1" dirty="0">
              <a:solidFill>
                <a:schemeClr val="tx2"/>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1D053AB9-847A-4F37-9774-A219BE7CAC4F}"/>
              </a:ext>
            </a:extLst>
          </p:cNvPr>
          <p:cNvGraphicFramePr>
            <a:graphicFrameLocks noGrp="1"/>
          </p:cNvGraphicFramePr>
          <p:nvPr>
            <p:extLst>
              <p:ext uri="{D42A27DB-BD31-4B8C-83A1-F6EECF244321}">
                <p14:modId xmlns:p14="http://schemas.microsoft.com/office/powerpoint/2010/main" val="2406699720"/>
              </p:ext>
            </p:extLst>
          </p:nvPr>
        </p:nvGraphicFramePr>
        <p:xfrm>
          <a:off x="1454265" y="2399737"/>
          <a:ext cx="6048144" cy="3439650"/>
        </p:xfrm>
        <a:graphic>
          <a:graphicData uri="http://schemas.openxmlformats.org/drawingml/2006/table">
            <a:tbl>
              <a:tblPr firstRow="1" bandRow="1">
                <a:tableStyleId>{073A0DAA-6AF3-43AB-8588-CEC1D06C72B9}</a:tableStyleId>
              </a:tblPr>
              <a:tblGrid>
                <a:gridCol w="1887798">
                  <a:extLst>
                    <a:ext uri="{9D8B030D-6E8A-4147-A177-3AD203B41FA5}">
                      <a16:colId xmlns:a16="http://schemas.microsoft.com/office/drawing/2014/main" val="3436634506"/>
                    </a:ext>
                  </a:extLst>
                </a:gridCol>
                <a:gridCol w="1346124">
                  <a:extLst>
                    <a:ext uri="{9D8B030D-6E8A-4147-A177-3AD203B41FA5}">
                      <a16:colId xmlns:a16="http://schemas.microsoft.com/office/drawing/2014/main" val="3455701254"/>
                    </a:ext>
                  </a:extLst>
                </a:gridCol>
                <a:gridCol w="1402672">
                  <a:extLst>
                    <a:ext uri="{9D8B030D-6E8A-4147-A177-3AD203B41FA5}">
                      <a16:colId xmlns:a16="http://schemas.microsoft.com/office/drawing/2014/main" val="2398625582"/>
                    </a:ext>
                  </a:extLst>
                </a:gridCol>
                <a:gridCol w="1411550">
                  <a:extLst>
                    <a:ext uri="{9D8B030D-6E8A-4147-A177-3AD203B41FA5}">
                      <a16:colId xmlns:a16="http://schemas.microsoft.com/office/drawing/2014/main" val="1494760483"/>
                    </a:ext>
                  </a:extLst>
                </a:gridCol>
              </a:tblGrid>
              <a:tr h="486762">
                <a:tc>
                  <a:txBody>
                    <a:bodyPr/>
                    <a:lstStyle/>
                    <a:p>
                      <a:pPr algn="ctr"/>
                      <a:r>
                        <a:rPr lang="en-US" dirty="0"/>
                        <a:t>Report Type</a:t>
                      </a:r>
                    </a:p>
                  </a:txBody>
                  <a:tcPr>
                    <a:solidFill>
                      <a:schemeClr val="tx2"/>
                    </a:solidFill>
                  </a:tcPr>
                </a:tc>
                <a:tc>
                  <a:txBody>
                    <a:bodyPr/>
                    <a:lstStyle/>
                    <a:p>
                      <a:pPr algn="ctr"/>
                      <a:r>
                        <a:rPr lang="en-US" dirty="0"/>
                        <a:t>AICPA        (SSVS)</a:t>
                      </a:r>
                    </a:p>
                  </a:txBody>
                  <a:tcPr>
                    <a:solidFill>
                      <a:schemeClr val="tx2"/>
                    </a:solidFill>
                  </a:tcPr>
                </a:tc>
                <a:tc>
                  <a:txBody>
                    <a:bodyPr/>
                    <a:lstStyle/>
                    <a:p>
                      <a:pPr algn="ctr"/>
                      <a:r>
                        <a:rPr lang="en-US" dirty="0"/>
                        <a:t>NACVA</a:t>
                      </a:r>
                    </a:p>
                  </a:txBody>
                  <a:tcPr>
                    <a:solidFill>
                      <a:schemeClr val="tx2"/>
                    </a:solidFill>
                  </a:tcPr>
                </a:tc>
                <a:tc>
                  <a:txBody>
                    <a:bodyPr/>
                    <a:lstStyle/>
                    <a:p>
                      <a:pPr algn="ctr"/>
                      <a:r>
                        <a:rPr lang="en-US" dirty="0"/>
                        <a:t>ASA          (USPAP)</a:t>
                      </a:r>
                    </a:p>
                  </a:txBody>
                  <a:tcPr>
                    <a:solidFill>
                      <a:schemeClr val="tx2"/>
                    </a:solidFill>
                  </a:tcPr>
                </a:tc>
                <a:extLst>
                  <a:ext uri="{0D108BD9-81ED-4DB2-BD59-A6C34878D82A}">
                    <a16:rowId xmlns:a16="http://schemas.microsoft.com/office/drawing/2014/main" val="1136159310"/>
                  </a:ext>
                </a:extLst>
              </a:tr>
              <a:tr h="486762">
                <a:tc>
                  <a:txBody>
                    <a:bodyPr/>
                    <a:lstStyle/>
                    <a:p>
                      <a:r>
                        <a:rPr lang="en-US" dirty="0">
                          <a:solidFill>
                            <a:schemeClr val="tx2"/>
                          </a:solidFill>
                        </a:rPr>
                        <a:t>Detailed Report</a:t>
                      </a:r>
                    </a:p>
                  </a:txBody>
                  <a:tcPr/>
                </a:tc>
                <a:tc>
                  <a:txBody>
                    <a:bodyPr/>
                    <a:lstStyle/>
                    <a:p>
                      <a:pPr algn="ctr"/>
                      <a:r>
                        <a:rPr lang="en-US" dirty="0">
                          <a:solidFill>
                            <a:schemeClr val="tx2"/>
                          </a:solidFill>
                        </a:rPr>
                        <a:t>X</a:t>
                      </a:r>
                    </a:p>
                  </a:txBody>
                  <a:tcPr/>
                </a:tc>
                <a:tc>
                  <a:txBody>
                    <a:bodyPr/>
                    <a:lstStyle/>
                    <a:p>
                      <a:pPr algn="ctr"/>
                      <a:r>
                        <a:rPr lang="en-US" dirty="0">
                          <a:solidFill>
                            <a:schemeClr val="tx2"/>
                          </a:solidFill>
                        </a:rPr>
                        <a:t>X</a:t>
                      </a:r>
                    </a:p>
                  </a:txBody>
                  <a:tcPr/>
                </a:tc>
                <a:tc>
                  <a:txBody>
                    <a:bodyPr/>
                    <a:lstStyle/>
                    <a:p>
                      <a:pPr algn="ctr"/>
                      <a:endParaRPr lang="en-US" dirty="0">
                        <a:solidFill>
                          <a:schemeClr val="tx2"/>
                        </a:solidFill>
                      </a:endParaRPr>
                    </a:p>
                  </a:txBody>
                  <a:tcPr/>
                </a:tc>
                <a:extLst>
                  <a:ext uri="{0D108BD9-81ED-4DB2-BD59-A6C34878D82A}">
                    <a16:rowId xmlns:a16="http://schemas.microsoft.com/office/drawing/2014/main" val="1092258679"/>
                  </a:ext>
                </a:extLst>
              </a:tr>
              <a:tr h="486762">
                <a:tc>
                  <a:txBody>
                    <a:bodyPr/>
                    <a:lstStyle/>
                    <a:p>
                      <a:r>
                        <a:rPr lang="en-US" dirty="0">
                          <a:solidFill>
                            <a:schemeClr val="tx2"/>
                          </a:solidFill>
                        </a:rPr>
                        <a:t>Summary Report</a:t>
                      </a:r>
                    </a:p>
                  </a:txBody>
                  <a:tcPr/>
                </a:tc>
                <a:tc>
                  <a:txBody>
                    <a:bodyPr/>
                    <a:lstStyle/>
                    <a:p>
                      <a:pPr algn="ctr"/>
                      <a:r>
                        <a:rPr lang="en-US" dirty="0">
                          <a:solidFill>
                            <a:schemeClr val="tx2"/>
                          </a:solidFill>
                        </a:rPr>
                        <a:t>X</a:t>
                      </a:r>
                    </a:p>
                  </a:txBody>
                  <a:tcPr/>
                </a:tc>
                <a:tc>
                  <a:txBody>
                    <a:bodyPr/>
                    <a:lstStyle/>
                    <a:p>
                      <a:pPr algn="ctr"/>
                      <a:r>
                        <a:rPr lang="en-US" dirty="0">
                          <a:solidFill>
                            <a:schemeClr val="tx2"/>
                          </a:solidFill>
                        </a:rPr>
                        <a:t>X</a:t>
                      </a:r>
                    </a:p>
                  </a:txBody>
                  <a:tcPr/>
                </a:tc>
                <a:tc>
                  <a:txBody>
                    <a:bodyPr/>
                    <a:lstStyle/>
                    <a:p>
                      <a:pPr algn="ctr"/>
                      <a:endParaRPr lang="en-US" dirty="0">
                        <a:solidFill>
                          <a:schemeClr val="tx2"/>
                        </a:solidFill>
                      </a:endParaRPr>
                    </a:p>
                  </a:txBody>
                  <a:tcPr/>
                </a:tc>
                <a:extLst>
                  <a:ext uri="{0D108BD9-81ED-4DB2-BD59-A6C34878D82A}">
                    <a16:rowId xmlns:a16="http://schemas.microsoft.com/office/drawing/2014/main" val="3135858411"/>
                  </a:ext>
                </a:extLst>
              </a:tr>
              <a:tr h="486762">
                <a:tc>
                  <a:txBody>
                    <a:bodyPr/>
                    <a:lstStyle/>
                    <a:p>
                      <a:r>
                        <a:rPr lang="en-US" dirty="0">
                          <a:solidFill>
                            <a:schemeClr val="tx2"/>
                          </a:solidFill>
                        </a:rPr>
                        <a:t>Calculation Report</a:t>
                      </a:r>
                    </a:p>
                  </a:txBody>
                  <a:tcPr/>
                </a:tc>
                <a:tc>
                  <a:txBody>
                    <a:bodyPr/>
                    <a:lstStyle/>
                    <a:p>
                      <a:pPr algn="ctr"/>
                      <a:r>
                        <a:rPr lang="en-US" dirty="0">
                          <a:solidFill>
                            <a:schemeClr val="tx2"/>
                          </a:solidFill>
                        </a:rPr>
                        <a:t>X</a:t>
                      </a:r>
                    </a:p>
                  </a:txBody>
                  <a:tcPr/>
                </a:tc>
                <a:tc>
                  <a:txBody>
                    <a:bodyPr/>
                    <a:lstStyle/>
                    <a:p>
                      <a:pPr algn="ctr"/>
                      <a:r>
                        <a:rPr lang="en-US" dirty="0">
                          <a:solidFill>
                            <a:schemeClr val="tx2"/>
                          </a:solidFill>
                        </a:rPr>
                        <a:t>X</a:t>
                      </a:r>
                    </a:p>
                  </a:txBody>
                  <a:tcPr/>
                </a:tc>
                <a:tc>
                  <a:txBody>
                    <a:bodyPr/>
                    <a:lstStyle/>
                    <a:p>
                      <a:pPr algn="ctr"/>
                      <a:endParaRPr lang="en-US" dirty="0">
                        <a:solidFill>
                          <a:schemeClr val="tx2"/>
                        </a:solidFill>
                      </a:endParaRPr>
                    </a:p>
                  </a:txBody>
                  <a:tcPr/>
                </a:tc>
                <a:extLst>
                  <a:ext uri="{0D108BD9-81ED-4DB2-BD59-A6C34878D82A}">
                    <a16:rowId xmlns:a16="http://schemas.microsoft.com/office/drawing/2014/main" val="1172039064"/>
                  </a:ext>
                </a:extLst>
              </a:tr>
              <a:tr h="486762">
                <a:tc>
                  <a:txBody>
                    <a:bodyPr/>
                    <a:lstStyle/>
                    <a:p>
                      <a:r>
                        <a:rPr lang="en-US" dirty="0">
                          <a:solidFill>
                            <a:schemeClr val="tx2"/>
                          </a:solidFill>
                        </a:rPr>
                        <a:t>Oral Report</a:t>
                      </a:r>
                    </a:p>
                  </a:txBody>
                  <a:tcPr/>
                </a:tc>
                <a:tc>
                  <a:txBody>
                    <a:bodyPr/>
                    <a:lstStyle/>
                    <a:p>
                      <a:pPr algn="ctr"/>
                      <a:r>
                        <a:rPr lang="en-US" dirty="0">
                          <a:solidFill>
                            <a:schemeClr val="tx2"/>
                          </a:solidFill>
                        </a:rPr>
                        <a:t>X</a:t>
                      </a:r>
                    </a:p>
                  </a:txBody>
                  <a:tcPr/>
                </a:tc>
                <a:tc>
                  <a:txBody>
                    <a:bodyPr/>
                    <a:lstStyle/>
                    <a:p>
                      <a:pPr algn="ctr"/>
                      <a:r>
                        <a:rPr lang="en-US" dirty="0">
                          <a:solidFill>
                            <a:schemeClr val="tx2"/>
                          </a:solidFill>
                        </a:rPr>
                        <a:t>X</a:t>
                      </a:r>
                    </a:p>
                  </a:txBody>
                  <a:tcPr/>
                </a:tc>
                <a:tc>
                  <a:txBody>
                    <a:bodyPr/>
                    <a:lstStyle/>
                    <a:p>
                      <a:pPr algn="ctr"/>
                      <a:r>
                        <a:rPr lang="en-US" dirty="0">
                          <a:solidFill>
                            <a:schemeClr val="tx2"/>
                          </a:solidFill>
                        </a:rPr>
                        <a:t>X</a:t>
                      </a:r>
                    </a:p>
                  </a:txBody>
                  <a:tcPr/>
                </a:tc>
                <a:extLst>
                  <a:ext uri="{0D108BD9-81ED-4DB2-BD59-A6C34878D82A}">
                    <a16:rowId xmlns:a16="http://schemas.microsoft.com/office/drawing/2014/main" val="494142313"/>
                  </a:ext>
                </a:extLst>
              </a:tr>
              <a:tr h="486762">
                <a:tc>
                  <a:txBody>
                    <a:bodyPr/>
                    <a:lstStyle/>
                    <a:p>
                      <a:r>
                        <a:rPr lang="en-US" dirty="0">
                          <a:solidFill>
                            <a:schemeClr val="tx2"/>
                          </a:solidFill>
                        </a:rPr>
                        <a:t>Appraisal Report</a:t>
                      </a:r>
                    </a:p>
                  </a:txBody>
                  <a:tcPr/>
                </a:tc>
                <a:tc>
                  <a:txBody>
                    <a:bodyPr/>
                    <a:lstStyle/>
                    <a:p>
                      <a:pPr algn="ctr"/>
                      <a:endParaRPr lang="en-US" dirty="0">
                        <a:solidFill>
                          <a:schemeClr val="tx2"/>
                        </a:solidFill>
                      </a:endParaRPr>
                    </a:p>
                  </a:txBody>
                  <a:tcPr/>
                </a:tc>
                <a:tc>
                  <a:txBody>
                    <a:bodyPr/>
                    <a:lstStyle/>
                    <a:p>
                      <a:pPr algn="ctr"/>
                      <a:endParaRPr lang="en-US" dirty="0">
                        <a:solidFill>
                          <a:schemeClr val="tx2"/>
                        </a:solidFill>
                      </a:endParaRPr>
                    </a:p>
                  </a:txBody>
                  <a:tcPr/>
                </a:tc>
                <a:tc>
                  <a:txBody>
                    <a:bodyPr/>
                    <a:lstStyle/>
                    <a:p>
                      <a:pPr algn="ctr"/>
                      <a:r>
                        <a:rPr lang="en-US" dirty="0">
                          <a:solidFill>
                            <a:schemeClr val="tx2"/>
                          </a:solidFill>
                        </a:rPr>
                        <a:t>X</a:t>
                      </a:r>
                    </a:p>
                  </a:txBody>
                  <a:tcPr/>
                </a:tc>
                <a:extLst>
                  <a:ext uri="{0D108BD9-81ED-4DB2-BD59-A6C34878D82A}">
                    <a16:rowId xmlns:a16="http://schemas.microsoft.com/office/drawing/2014/main" val="1081597262"/>
                  </a:ext>
                </a:extLst>
              </a:tr>
              <a:tr h="486762">
                <a:tc>
                  <a:txBody>
                    <a:bodyPr/>
                    <a:lstStyle/>
                    <a:p>
                      <a:r>
                        <a:rPr lang="en-US" dirty="0">
                          <a:solidFill>
                            <a:schemeClr val="tx2"/>
                          </a:solidFill>
                        </a:rPr>
                        <a:t>Restricted Appraisal Report</a:t>
                      </a:r>
                    </a:p>
                  </a:txBody>
                  <a:tcPr/>
                </a:tc>
                <a:tc>
                  <a:txBody>
                    <a:bodyPr/>
                    <a:lstStyle/>
                    <a:p>
                      <a:pPr algn="ctr"/>
                      <a:endParaRPr lang="en-US" dirty="0">
                        <a:solidFill>
                          <a:schemeClr val="tx2"/>
                        </a:solidFill>
                      </a:endParaRPr>
                    </a:p>
                  </a:txBody>
                  <a:tcPr/>
                </a:tc>
                <a:tc>
                  <a:txBody>
                    <a:bodyPr/>
                    <a:lstStyle/>
                    <a:p>
                      <a:pPr algn="ctr"/>
                      <a:endParaRPr lang="en-US" dirty="0">
                        <a:solidFill>
                          <a:schemeClr val="tx2"/>
                        </a:solidFill>
                      </a:endParaRPr>
                    </a:p>
                  </a:txBody>
                  <a:tcPr/>
                </a:tc>
                <a:tc>
                  <a:txBody>
                    <a:bodyPr/>
                    <a:lstStyle/>
                    <a:p>
                      <a:pPr algn="ctr"/>
                      <a:r>
                        <a:rPr lang="en-US" dirty="0">
                          <a:solidFill>
                            <a:schemeClr val="tx2"/>
                          </a:solidFill>
                        </a:rPr>
                        <a:t>X</a:t>
                      </a:r>
                    </a:p>
                  </a:txBody>
                  <a:tcPr/>
                </a:tc>
                <a:extLst>
                  <a:ext uri="{0D108BD9-81ED-4DB2-BD59-A6C34878D82A}">
                    <a16:rowId xmlns:a16="http://schemas.microsoft.com/office/drawing/2014/main" val="809498765"/>
                  </a:ext>
                </a:extLst>
              </a:tr>
            </a:tbl>
          </a:graphicData>
        </a:graphic>
      </p:graphicFrame>
    </p:spTree>
    <p:extLst>
      <p:ext uri="{BB962C8B-B14F-4D97-AF65-F5344CB8AC3E}">
        <p14:creationId xmlns:p14="http://schemas.microsoft.com/office/powerpoint/2010/main" val="1838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17</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17</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74699" y="112500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General Standards for SSFS No.1</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latin typeface="Times New Roman" panose="02020603050405020304" pitchFamily="18" charset="0"/>
                <a:cs typeface="Times New Roman" panose="02020603050405020304" pitchFamily="18" charset="0"/>
              </a:rPr>
              <a:t>The industry follows general standards of the profession which are presented in the “ General Standards Rule” of the Code (ET 1.300.001 and 2.300.001) and they apply to all services including, but not limited, to Forensic Services. </a:t>
            </a:r>
          </a:p>
          <a:p>
            <a:pPr marL="206375" lvl="1" indent="0">
              <a:buNone/>
            </a:pPr>
            <a:endParaRPr lang="en-US" dirty="0">
              <a:solidFill>
                <a:schemeClr val="tx2"/>
              </a:solidFill>
              <a:latin typeface="Times New Roman" panose="02020603050405020304" pitchFamily="18" charset="0"/>
              <a:cs typeface="Times New Roman" panose="02020603050405020304" pitchFamily="18" charset="0"/>
            </a:endParaRPr>
          </a:p>
          <a:p>
            <a:pPr lvl="1"/>
            <a:r>
              <a:rPr lang="en-US" u="sng" dirty="0">
                <a:solidFill>
                  <a:schemeClr val="tx2"/>
                </a:solidFill>
                <a:latin typeface="Times New Roman" panose="02020603050405020304" pitchFamily="18" charset="0"/>
                <a:cs typeface="Times New Roman" panose="02020603050405020304" pitchFamily="18" charset="0"/>
              </a:rPr>
              <a:t>Professional competence </a:t>
            </a:r>
            <a:r>
              <a:rPr lang="en-US" dirty="0">
                <a:solidFill>
                  <a:schemeClr val="tx2"/>
                </a:solidFill>
                <a:latin typeface="Times New Roman" panose="02020603050405020304" pitchFamily="18" charset="0"/>
                <a:cs typeface="Times New Roman" panose="02020603050405020304" pitchFamily="18" charset="0"/>
              </a:rPr>
              <a:t>– undertake only services in which the member or member’s firm can reasonably expect to complete with professional competence.</a:t>
            </a:r>
          </a:p>
          <a:p>
            <a:pPr lvl="1"/>
            <a:r>
              <a:rPr lang="en-US" u="sng" dirty="0">
                <a:solidFill>
                  <a:schemeClr val="tx2"/>
                </a:solidFill>
                <a:latin typeface="Times New Roman" panose="02020603050405020304" pitchFamily="18" charset="0"/>
                <a:cs typeface="Times New Roman" panose="02020603050405020304" pitchFamily="18" charset="0"/>
              </a:rPr>
              <a:t>Due professional care </a:t>
            </a:r>
            <a:r>
              <a:rPr lang="en-US" dirty="0">
                <a:solidFill>
                  <a:schemeClr val="tx2"/>
                </a:solidFill>
                <a:latin typeface="Times New Roman" panose="02020603050405020304" pitchFamily="18" charset="0"/>
                <a:cs typeface="Times New Roman" panose="02020603050405020304" pitchFamily="18" charset="0"/>
              </a:rPr>
              <a:t>– exercise due professional care in the performance of professional services.</a:t>
            </a:r>
          </a:p>
          <a:p>
            <a:pPr lvl="1"/>
            <a:r>
              <a:rPr lang="en-US" u="sng" dirty="0">
                <a:solidFill>
                  <a:schemeClr val="tx2"/>
                </a:solidFill>
                <a:latin typeface="Times New Roman" panose="02020603050405020304" pitchFamily="18" charset="0"/>
                <a:cs typeface="Times New Roman" panose="02020603050405020304" pitchFamily="18" charset="0"/>
              </a:rPr>
              <a:t>Planning and supervision </a:t>
            </a:r>
            <a:r>
              <a:rPr lang="en-US" dirty="0">
                <a:solidFill>
                  <a:schemeClr val="tx2"/>
                </a:solidFill>
                <a:latin typeface="Times New Roman" panose="02020603050405020304" pitchFamily="18" charset="0"/>
                <a:cs typeface="Times New Roman" panose="02020603050405020304" pitchFamily="18" charset="0"/>
              </a:rPr>
              <a:t>– adequately plan and supervise the performance of professional services. </a:t>
            </a:r>
          </a:p>
          <a:p>
            <a:pPr lvl="1"/>
            <a:r>
              <a:rPr lang="en-US" u="sng" dirty="0">
                <a:solidFill>
                  <a:schemeClr val="tx2"/>
                </a:solidFill>
                <a:latin typeface="Times New Roman" panose="02020603050405020304" pitchFamily="18" charset="0"/>
                <a:cs typeface="Times New Roman" panose="02020603050405020304" pitchFamily="18" charset="0"/>
              </a:rPr>
              <a:t>Sufficient relevant data  </a:t>
            </a:r>
            <a:r>
              <a:rPr lang="en-US" dirty="0">
                <a:solidFill>
                  <a:schemeClr val="tx2"/>
                </a:solidFill>
                <a:latin typeface="Times New Roman" panose="02020603050405020304" pitchFamily="18" charset="0"/>
                <a:cs typeface="Times New Roman" panose="02020603050405020304" pitchFamily="18" charset="0"/>
              </a:rPr>
              <a:t>- obtain sufficient relevant data to afford a reasonable basis for conclusions or recommendations in relation to any professional services performed.</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0181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18</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18</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74699" y="112500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Forensic Services General Standards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latin typeface="Times New Roman" panose="02020603050405020304" pitchFamily="18" charset="0"/>
                <a:cs typeface="Times New Roman" panose="02020603050405020304" pitchFamily="18" charset="0"/>
              </a:rPr>
              <a:t>The General Standards previously mentioned, apply to Forensic Services.</a:t>
            </a:r>
          </a:p>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There are additional standards that are designed to address the unique nature of forensic services. The following additional standards are established under the “Compliance with Standards Rule” of the Code (ET 1.310.001 and 2.310.001). </a:t>
            </a:r>
          </a:p>
          <a:p>
            <a:pPr lvl="1"/>
            <a:endParaRPr lang="en-US" dirty="0">
              <a:solidFill>
                <a:schemeClr val="tx2"/>
              </a:solidFill>
              <a:latin typeface="Times New Roman" panose="02020603050405020304" pitchFamily="18" charset="0"/>
              <a:cs typeface="Times New Roman" panose="02020603050405020304" pitchFamily="18" charset="0"/>
            </a:endParaRPr>
          </a:p>
          <a:p>
            <a:pPr lvl="1"/>
            <a:r>
              <a:rPr lang="en-US" dirty="0">
                <a:solidFill>
                  <a:schemeClr val="tx2"/>
                </a:solidFill>
                <a:latin typeface="Times New Roman" panose="02020603050405020304" pitchFamily="18" charset="0"/>
                <a:cs typeface="Times New Roman" panose="02020603050405020304" pitchFamily="18" charset="0"/>
              </a:rPr>
              <a:t>Client Interest </a:t>
            </a:r>
          </a:p>
          <a:p>
            <a:pPr lvl="1"/>
            <a:r>
              <a:rPr lang="en-US" dirty="0">
                <a:solidFill>
                  <a:schemeClr val="tx2"/>
                </a:solidFill>
                <a:latin typeface="Times New Roman" panose="02020603050405020304" pitchFamily="18" charset="0"/>
                <a:cs typeface="Times New Roman" panose="02020603050405020304" pitchFamily="18" charset="0"/>
              </a:rPr>
              <a:t>Understanding with Client</a:t>
            </a:r>
          </a:p>
          <a:p>
            <a:pPr lvl="1"/>
            <a:r>
              <a:rPr lang="en-US" dirty="0">
                <a:solidFill>
                  <a:schemeClr val="tx2"/>
                </a:solidFill>
                <a:latin typeface="Times New Roman" panose="02020603050405020304" pitchFamily="18" charset="0"/>
                <a:cs typeface="Times New Roman" panose="02020603050405020304" pitchFamily="18" charset="0"/>
              </a:rPr>
              <a:t>Communication with Client </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658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19</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19</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74699" y="11239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Client Interest </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dirty="0">
                <a:solidFill>
                  <a:schemeClr val="tx2"/>
                </a:solidFill>
                <a:latin typeface="Times New Roman" panose="02020603050405020304" pitchFamily="18" charset="0"/>
                <a:cs typeface="Times New Roman" panose="02020603050405020304" pitchFamily="18" charset="0"/>
              </a:rPr>
              <a:t>Establish objectives with the client while maintaining integrity and objectivity</a:t>
            </a:r>
          </a:p>
          <a:p>
            <a:pPr marL="342900" lvl="1" indent="0">
              <a:buNone/>
            </a:pPr>
            <a:r>
              <a:rPr lang="en-US" dirty="0">
                <a:solidFill>
                  <a:schemeClr val="tx2"/>
                </a:solidFill>
                <a:latin typeface="Times New Roman" panose="02020603050405020304" pitchFamily="18" charset="0"/>
                <a:cs typeface="Times New Roman" panose="02020603050405020304" pitchFamily="18" charset="0"/>
              </a:rPr>
              <a:t> </a:t>
            </a:r>
          </a:p>
          <a:p>
            <a:pPr lvl="2"/>
            <a:r>
              <a:rPr lang="en-US" sz="1800" b="1" u="sng" dirty="0">
                <a:solidFill>
                  <a:schemeClr val="tx2"/>
                </a:solidFill>
                <a:latin typeface="Times New Roman" panose="02020603050405020304" pitchFamily="18" charset="0"/>
                <a:cs typeface="Times New Roman" panose="02020603050405020304" pitchFamily="18" charset="0"/>
              </a:rPr>
              <a:t>Integrity </a:t>
            </a:r>
            <a:r>
              <a:rPr lang="en-US" sz="1800" dirty="0">
                <a:solidFill>
                  <a:schemeClr val="tx2"/>
                </a:solidFill>
                <a:latin typeface="Times New Roman" panose="02020603050405020304" pitchFamily="18" charset="0"/>
                <a:cs typeface="Times New Roman" panose="02020603050405020304" pitchFamily="18" charset="0"/>
              </a:rPr>
              <a:t>– “requires a member to be, among other things, honest and candid within the constraints of client confidentiality. Service and the public trust should not be subordinated to personal gain and advantage. Integrity can accommodate the inadvertent error and the honest difference of opinion; it cannot accommodate deceit or subordination of principle.” </a:t>
            </a:r>
          </a:p>
          <a:p>
            <a:pPr lvl="2"/>
            <a:endParaRPr lang="en-US" sz="1800" b="1" u="sng" dirty="0">
              <a:solidFill>
                <a:schemeClr val="tx2"/>
              </a:solidFill>
              <a:latin typeface="Times New Roman" panose="02020603050405020304" pitchFamily="18" charset="0"/>
              <a:cs typeface="Times New Roman" panose="02020603050405020304" pitchFamily="18" charset="0"/>
            </a:endParaRPr>
          </a:p>
          <a:p>
            <a:pPr lvl="2"/>
            <a:r>
              <a:rPr lang="en-US" sz="1800" b="1" u="sng" dirty="0">
                <a:solidFill>
                  <a:schemeClr val="tx2"/>
                </a:solidFill>
                <a:latin typeface="Times New Roman" panose="02020603050405020304" pitchFamily="18" charset="0"/>
                <a:cs typeface="Times New Roman" panose="02020603050405020304" pitchFamily="18" charset="0"/>
              </a:rPr>
              <a:t>Objectivity and Independence </a:t>
            </a:r>
            <a:r>
              <a:rPr lang="en-US" sz="1800" dirty="0">
                <a:solidFill>
                  <a:schemeClr val="tx2"/>
                </a:solidFill>
                <a:latin typeface="Times New Roman" panose="02020603050405020304" pitchFamily="18" charset="0"/>
                <a:cs typeface="Times New Roman" panose="02020603050405020304" pitchFamily="18" charset="0"/>
              </a:rPr>
              <a:t>– “</a:t>
            </a:r>
            <a:r>
              <a:rPr lang="en-US" sz="1800" u="sng" dirty="0">
                <a:solidFill>
                  <a:schemeClr val="tx2"/>
                </a:solidFill>
                <a:latin typeface="Times New Roman" panose="02020603050405020304" pitchFamily="18" charset="0"/>
                <a:cs typeface="Times New Roman" panose="02020603050405020304" pitchFamily="18" charset="0"/>
              </a:rPr>
              <a:t>Objectivity</a:t>
            </a:r>
            <a:r>
              <a:rPr lang="en-US" sz="1800" dirty="0">
                <a:solidFill>
                  <a:schemeClr val="tx2"/>
                </a:solidFill>
                <a:latin typeface="Times New Roman" panose="02020603050405020304" pitchFamily="18" charset="0"/>
                <a:cs typeface="Times New Roman" panose="02020603050405020304" pitchFamily="18" charset="0"/>
              </a:rPr>
              <a:t> is a state of mind, or quality that lends value to a member’s services. It is a distinguishing feature of the profession. The principle of objectivity imposes the obligation to be impartial, intellectually honest, and free of conflicts of interest. </a:t>
            </a:r>
            <a:r>
              <a:rPr lang="en-US" sz="1800" u="sng" dirty="0">
                <a:solidFill>
                  <a:schemeClr val="tx2"/>
                </a:solidFill>
                <a:latin typeface="Times New Roman" panose="02020603050405020304" pitchFamily="18" charset="0"/>
                <a:cs typeface="Times New Roman" panose="02020603050405020304" pitchFamily="18" charset="0"/>
              </a:rPr>
              <a:t>Independence</a:t>
            </a:r>
            <a:r>
              <a:rPr lang="en-US" sz="1800" dirty="0">
                <a:solidFill>
                  <a:schemeClr val="tx2"/>
                </a:solidFill>
                <a:latin typeface="Times New Roman" panose="02020603050405020304" pitchFamily="18" charset="0"/>
                <a:cs typeface="Times New Roman" panose="02020603050405020304" pitchFamily="18" charset="0"/>
              </a:rPr>
              <a:t> precludes relationships that may appear to impair a member’s objectivity in rendering attestation services.” </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4359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a:extLst>
              <a:ext uri="{FF2B5EF4-FFF2-40B4-BE49-F238E27FC236}">
                <a16:creationId xmlns:a16="http://schemas.microsoft.com/office/drawing/2014/main" id="{BA4F6373-0E85-4417-826B-9265B0168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9"/>
            <a:ext cx="921385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3">
            <a:extLst>
              <a:ext uri="{FF2B5EF4-FFF2-40B4-BE49-F238E27FC236}">
                <a16:creationId xmlns:a16="http://schemas.microsoft.com/office/drawing/2014/main" id="{F2D37E14-F05F-46AD-B32D-8C6840142058}"/>
              </a:ext>
            </a:extLst>
          </p:cNvPr>
          <p:cNvSpPr>
            <a:spLocks noGrp="1" noChangeArrowheads="1"/>
          </p:cNvSpPr>
          <p:nvPr>
            <p:ph type="title"/>
          </p:nvPr>
        </p:nvSpPr>
        <p:spPr>
          <a:xfrm>
            <a:off x="685800" y="958850"/>
            <a:ext cx="7886700" cy="1327150"/>
          </a:xfrm>
        </p:spPr>
        <p:txBody>
          <a:bodyPr/>
          <a:lstStyle/>
          <a:p>
            <a:pPr>
              <a:spcAft>
                <a:spcPts val="600"/>
              </a:spcAft>
            </a:pPr>
            <a:r>
              <a:rPr lang="en-US" sz="3200" b="1" dirty="0">
                <a:solidFill>
                  <a:srgbClr val="CCBF8E"/>
                </a:solidFill>
                <a:latin typeface="Times New Roman" panose="02020603050405020304" pitchFamily="18" charset="0"/>
                <a:cs typeface="Times New Roman" panose="02020603050405020304" pitchFamily="18" charset="0"/>
              </a:rPr>
              <a:t>Introductions </a:t>
            </a:r>
          </a:p>
        </p:txBody>
      </p:sp>
      <p:sp>
        <p:nvSpPr>
          <p:cNvPr id="8" name="Content Placeholder 7">
            <a:extLst>
              <a:ext uri="{FF2B5EF4-FFF2-40B4-BE49-F238E27FC236}">
                <a16:creationId xmlns:a16="http://schemas.microsoft.com/office/drawing/2014/main" id="{CA7B0980-CA41-4FBA-B252-AC23E0983350}"/>
              </a:ext>
            </a:extLst>
          </p:cNvPr>
          <p:cNvSpPr>
            <a:spLocks noGrp="1"/>
          </p:cNvSpPr>
          <p:nvPr>
            <p:ph sz="half" idx="1"/>
          </p:nvPr>
        </p:nvSpPr>
        <p:spPr>
          <a:xfrm>
            <a:off x="685800" y="4079875"/>
            <a:ext cx="3886200" cy="2346325"/>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u="sng" dirty="0">
                <a:latin typeface="Times New Roman" panose="02020603050405020304" pitchFamily="18" charset="0"/>
                <a:cs typeface="Times New Roman" panose="02020603050405020304" pitchFamily="18" charset="0"/>
              </a:rPr>
              <a:t>Harry Sturgis </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Manager</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Experience: 7 years</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CPA, ABV, ASA</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Employed with Vallit Advisors since April 2019</a:t>
            </a:r>
          </a:p>
        </p:txBody>
      </p:sp>
      <p:sp>
        <p:nvSpPr>
          <p:cNvPr id="9" name="Content Placeholder 8">
            <a:extLst>
              <a:ext uri="{FF2B5EF4-FFF2-40B4-BE49-F238E27FC236}">
                <a16:creationId xmlns:a16="http://schemas.microsoft.com/office/drawing/2014/main" id="{D43224CD-947A-4BF7-9A14-04B719698E94}"/>
              </a:ext>
            </a:extLst>
          </p:cNvPr>
          <p:cNvSpPr>
            <a:spLocks noGrp="1"/>
          </p:cNvSpPr>
          <p:nvPr>
            <p:ph sz="half" idx="2"/>
          </p:nvPr>
        </p:nvSpPr>
        <p:spPr>
          <a:xfrm>
            <a:off x="4686300" y="4084638"/>
            <a:ext cx="3886200" cy="2362200"/>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u="sng" dirty="0">
                <a:latin typeface="Times New Roman" panose="02020603050405020304" pitchFamily="18" charset="0"/>
                <a:cs typeface="Times New Roman" panose="02020603050405020304" pitchFamily="18" charset="0"/>
              </a:rPr>
              <a:t>Nicole Dell</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Forensic Accounting Analyst </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Experience: 3 ½ years </a:t>
            </a:r>
          </a:p>
          <a:p>
            <a:pPr indent="-137160" eaLnBrk="1" fontAlgn="auto" hangingPunct="1">
              <a:spcAft>
                <a:spcPts val="0"/>
              </a:spcAft>
              <a:defRPr/>
            </a:pPr>
            <a:r>
              <a:rPr lang="en-US" dirty="0">
                <a:latin typeface="Times New Roman" panose="02020603050405020304" pitchFamily="18" charset="0"/>
                <a:cs typeface="Times New Roman" panose="02020603050405020304" pitchFamily="18" charset="0"/>
              </a:rPr>
              <a:t>Employed with Vallit Advisors since April 2019</a:t>
            </a:r>
          </a:p>
          <a:p>
            <a:pPr indent="-137160" eaLnBrk="1" fontAlgn="auto" hangingPunct="1">
              <a:spcAft>
                <a:spcPts val="0"/>
              </a:spcAft>
              <a:defRPr/>
            </a:pPr>
            <a:endParaRPr lang="en-US" dirty="0"/>
          </a:p>
        </p:txBody>
      </p:sp>
      <p:sp>
        <p:nvSpPr>
          <p:cNvPr id="6150" name="Footer Placeholder 1">
            <a:extLst>
              <a:ext uri="{FF2B5EF4-FFF2-40B4-BE49-F238E27FC236}">
                <a16:creationId xmlns:a16="http://schemas.microsoft.com/office/drawing/2014/main" id="{47BC473C-5F60-48EE-93C9-47BB38C3566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6151" name="Slide Number Placeholder 2">
            <a:extLst>
              <a:ext uri="{FF2B5EF4-FFF2-40B4-BE49-F238E27FC236}">
                <a16:creationId xmlns:a16="http://schemas.microsoft.com/office/drawing/2014/main" id="{BB2A3530-ECF0-491C-9DD8-241BB37FC6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A62716-6BB1-45A3-9B26-C69F546C4C05}"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pic>
        <p:nvPicPr>
          <p:cNvPr id="6152" name="Picture 2" descr="A person posing for the camera&#10;&#10;Description automatically generated">
            <a:extLst>
              <a:ext uri="{FF2B5EF4-FFF2-40B4-BE49-F238E27FC236}">
                <a16:creationId xmlns:a16="http://schemas.microsoft.com/office/drawing/2014/main" id="{5DDE86D7-C04E-4ACC-9D4A-B88728626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63775"/>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descr="A person wearing a suit and tie smiling at the camera&#10;&#10;Description automatically generated">
            <a:extLst>
              <a:ext uri="{FF2B5EF4-FFF2-40B4-BE49-F238E27FC236}">
                <a16:creationId xmlns:a16="http://schemas.microsoft.com/office/drawing/2014/main" id="{1BBEC8A9-3A76-4088-B9C1-E29B14267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41550"/>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20</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20</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868362" y="11493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Understanding with Client</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latin typeface="Times New Roman" panose="02020603050405020304" pitchFamily="18" charset="0"/>
                <a:cs typeface="Times New Roman" panose="02020603050405020304" pitchFamily="18" charset="0"/>
              </a:rPr>
              <a:t>Establish either a written or oral understanding of the responsibilities of the parties and the nature, scope and limitations of the services being provided</a:t>
            </a:r>
          </a:p>
          <a:p>
            <a:pPr lvl="1"/>
            <a:r>
              <a:rPr lang="en-US" dirty="0">
                <a:solidFill>
                  <a:schemeClr val="tx2"/>
                </a:solidFill>
                <a:latin typeface="Times New Roman" panose="02020603050405020304" pitchFamily="18" charset="0"/>
                <a:cs typeface="Times New Roman" panose="02020603050405020304" pitchFamily="18" charset="0"/>
              </a:rPr>
              <a:t>An engagement letter would typically outline the nature, scope and services to be performed during the engagement </a:t>
            </a:r>
          </a:p>
          <a:p>
            <a:r>
              <a:rPr lang="en-US" dirty="0">
                <a:solidFill>
                  <a:schemeClr val="tx2"/>
                </a:solidFill>
                <a:latin typeface="Times New Roman" panose="02020603050405020304" pitchFamily="18" charset="0"/>
                <a:cs typeface="Times New Roman" panose="02020603050405020304" pitchFamily="18" charset="0"/>
              </a:rPr>
              <a:t>Must also modify the understanding if circumstances require a significant change during the engagement</a:t>
            </a:r>
          </a:p>
          <a:p>
            <a:pPr lvl="1"/>
            <a:r>
              <a:rPr lang="en-US" dirty="0">
                <a:solidFill>
                  <a:schemeClr val="tx2"/>
                </a:solidFill>
                <a:latin typeface="Times New Roman" panose="02020603050405020304" pitchFamily="18" charset="0"/>
                <a:cs typeface="Times New Roman" panose="02020603050405020304" pitchFamily="18" charset="0"/>
              </a:rPr>
              <a:t>Facts:</a:t>
            </a:r>
          </a:p>
          <a:p>
            <a:pPr lvl="2"/>
            <a:r>
              <a:rPr lang="en-US" dirty="0">
                <a:solidFill>
                  <a:schemeClr val="tx2"/>
                </a:solidFill>
                <a:latin typeface="Times New Roman" panose="02020603050405020304" pitchFamily="18" charset="0"/>
                <a:cs typeface="Times New Roman" panose="02020603050405020304" pitchFamily="18" charset="0"/>
              </a:rPr>
              <a:t>Client A was engaging Vallit for business valuation services of Company XYZ</a:t>
            </a:r>
          </a:p>
          <a:p>
            <a:pPr lvl="2"/>
            <a:r>
              <a:rPr lang="en-US" dirty="0">
                <a:solidFill>
                  <a:schemeClr val="tx2"/>
                </a:solidFill>
                <a:latin typeface="Times New Roman" panose="02020603050405020304" pitchFamily="18" charset="0"/>
                <a:cs typeface="Times New Roman" panose="02020603050405020304" pitchFamily="18" charset="0"/>
              </a:rPr>
              <a:t>In the midst of the engagement, Vallit was informed that a more accurate depiction of Client A’s spouse’s income would need to be determined</a:t>
            </a:r>
          </a:p>
          <a:p>
            <a:pPr lvl="2"/>
            <a:r>
              <a:rPr lang="en-US" dirty="0">
                <a:solidFill>
                  <a:schemeClr val="tx2"/>
                </a:solidFill>
                <a:latin typeface="Times New Roman" panose="02020603050405020304" pitchFamily="18" charset="0"/>
                <a:cs typeface="Times New Roman" panose="02020603050405020304" pitchFamily="18" charset="0"/>
              </a:rPr>
              <a:t>Vallit must modify and make Client A aware of the additional services being provided </a:t>
            </a:r>
          </a:p>
          <a:p>
            <a:pPr lvl="3"/>
            <a:r>
              <a:rPr lang="en-US" dirty="0">
                <a:solidFill>
                  <a:schemeClr val="tx2"/>
                </a:solidFill>
                <a:latin typeface="Times New Roman" panose="02020603050405020304" pitchFamily="18" charset="0"/>
                <a:cs typeface="Times New Roman" panose="02020603050405020304" pitchFamily="18" charset="0"/>
              </a:rPr>
              <a:t>Generally by updating and sending a revised engagement letter </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516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21</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21</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868362" y="11493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Communicating with Client</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latin typeface="Times New Roman" panose="02020603050405020304" pitchFamily="18" charset="0"/>
                <a:cs typeface="Times New Roman" panose="02020603050405020304" pitchFamily="18" charset="0"/>
              </a:rPr>
              <a:t>Inform the client of:</a:t>
            </a:r>
          </a:p>
          <a:p>
            <a:pPr marL="549275" lvl="1" indent="-342900">
              <a:buAutoNum type="alphaLcParenBoth"/>
            </a:pPr>
            <a:r>
              <a:rPr lang="en-US" dirty="0">
                <a:solidFill>
                  <a:schemeClr val="tx2"/>
                </a:solidFill>
                <a:latin typeface="Times New Roman" panose="02020603050405020304" pitchFamily="18" charset="0"/>
                <a:cs typeface="Times New Roman" panose="02020603050405020304" pitchFamily="18" charset="0"/>
              </a:rPr>
              <a:t>Conflicts of interest</a:t>
            </a:r>
          </a:p>
          <a:p>
            <a:pPr marL="206375" lvl="1" indent="0">
              <a:buNone/>
            </a:pPr>
            <a:r>
              <a:rPr lang="en-US" dirty="0">
                <a:solidFill>
                  <a:schemeClr val="tx2"/>
                </a:solidFill>
                <a:latin typeface="Times New Roman" panose="02020603050405020304" pitchFamily="18" charset="0"/>
                <a:cs typeface="Times New Roman" panose="02020603050405020304" pitchFamily="18" charset="0"/>
              </a:rPr>
              <a:t>(b) Significant reservations concerning the scope or benefits of the engagement</a:t>
            </a:r>
          </a:p>
          <a:p>
            <a:pPr marL="206375" lvl="1" indent="0">
              <a:buNone/>
            </a:pPr>
            <a:r>
              <a:rPr lang="en-US" dirty="0">
                <a:solidFill>
                  <a:schemeClr val="tx2"/>
                </a:solidFill>
                <a:latin typeface="Times New Roman" panose="02020603050405020304" pitchFamily="18" charset="0"/>
                <a:cs typeface="Times New Roman" panose="02020603050405020304" pitchFamily="18" charset="0"/>
              </a:rPr>
              <a:t>(c) Significant engagement findings or events </a:t>
            </a:r>
          </a:p>
          <a:p>
            <a:pPr marL="34925" indent="0">
              <a:buNone/>
            </a:pPr>
            <a:r>
              <a:rPr lang="en-US" u="sng" dirty="0">
                <a:solidFill>
                  <a:schemeClr val="tx2"/>
                </a:solidFill>
                <a:latin typeface="Times New Roman" panose="02020603050405020304" pitchFamily="18" charset="0"/>
                <a:cs typeface="Times New Roman" panose="02020603050405020304" pitchFamily="18" charset="0"/>
              </a:rPr>
              <a:t>Conflict of Interest Rule (ET 1.110.010)</a:t>
            </a:r>
          </a:p>
          <a:p>
            <a:pPr lvl="1"/>
            <a:r>
              <a:rPr lang="en-US" dirty="0">
                <a:solidFill>
                  <a:schemeClr val="tx2"/>
                </a:solidFill>
                <a:latin typeface="Times New Roman" panose="02020603050405020304" pitchFamily="18" charset="0"/>
                <a:cs typeface="Times New Roman" panose="02020603050405020304" pitchFamily="18" charset="0"/>
              </a:rPr>
              <a:t>“A conflict of interest may occur if a member or the member’s firm has a relationship with another person, entity, product or service that, in the member’s professional judgment, the client or other appropriate parties may view as impairing the member’s objectivity” </a:t>
            </a:r>
          </a:p>
          <a:p>
            <a:pPr lvl="1"/>
            <a:r>
              <a:rPr lang="en-US" dirty="0">
                <a:solidFill>
                  <a:schemeClr val="tx2"/>
                </a:solidFill>
                <a:latin typeface="Times New Roman" panose="02020603050405020304" pitchFamily="18" charset="0"/>
                <a:cs typeface="Times New Roman" panose="02020603050405020304" pitchFamily="18" charset="0"/>
              </a:rPr>
              <a:t>“A member may perform the professional service if he or she determines that the service can be performed with objectivity because the threats are not significant or can be reduced to an acceptable level through the application of safeguards”</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950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22</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22</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868362" y="11493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Conflicts of Interest - Examples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53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r>
              <a:rPr lang="en-US" sz="2000" dirty="0">
                <a:solidFill>
                  <a:schemeClr val="tx2"/>
                </a:solidFill>
                <a:latin typeface="Times New Roman" panose="02020603050405020304" pitchFamily="18" charset="0"/>
                <a:cs typeface="Times New Roman" panose="02020603050405020304" pitchFamily="18" charset="0"/>
              </a:rPr>
              <a:t>Brother of a managing member seeking litigation support services?</a:t>
            </a:r>
          </a:p>
          <a:p>
            <a:pPr lvl="2"/>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Staff member A’s son’s baseball coach seeking consulting services for the sale of a business? </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Managing Member A is working on a case involving Attorney A and Managing Member B is working on a case where Attorney A is the opposing attorney? </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CPA firm being engaged for forensic services, in which the firm already completes audit/tax services?</a:t>
            </a:r>
          </a:p>
          <a:p>
            <a:pPr lvl="3"/>
            <a:r>
              <a:rPr lang="en-US" sz="1800" dirty="0">
                <a:solidFill>
                  <a:schemeClr val="tx2"/>
                </a:solidFill>
                <a:latin typeface="Times New Roman" panose="02020603050405020304" pitchFamily="18" charset="0"/>
                <a:cs typeface="Times New Roman" panose="02020603050405020304" pitchFamily="18" charset="0"/>
              </a:rPr>
              <a:t>Audits require independence under the “Independence Rule” which specifically identifies an “Advocacy Threat” which includes “Expert Witness Services”. </a:t>
            </a:r>
          </a:p>
          <a:p>
            <a:pPr lvl="3"/>
            <a:r>
              <a:rPr lang="en-US" sz="1800" dirty="0">
                <a:solidFill>
                  <a:schemeClr val="tx2"/>
                </a:solidFill>
                <a:latin typeface="Times New Roman" panose="02020603050405020304" pitchFamily="18" charset="0"/>
                <a:cs typeface="Times New Roman" panose="02020603050405020304" pitchFamily="18" charset="0"/>
              </a:rPr>
              <a:t>Can a reasonable and informed third party conclude that independence is not impaired?</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196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23</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23</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868362" y="11493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Conflicts of Interest – Safeguards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2" indent="0">
              <a:buNone/>
            </a:pPr>
            <a:r>
              <a:rPr lang="en-US" sz="2000" dirty="0">
                <a:solidFill>
                  <a:schemeClr val="tx2"/>
                </a:solidFill>
                <a:latin typeface="Times New Roman" panose="02020603050405020304" pitchFamily="18" charset="0"/>
                <a:cs typeface="Times New Roman" panose="02020603050405020304" pitchFamily="18" charset="0"/>
              </a:rPr>
              <a:t>Examples of Mechanisms from the Code of Professional Conduct to prevent unauthorized disclosure of confidential information when a threat is identified:</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“using separate engagement teams who are provided with clear policies and procedures on maintaining confidentiality.”</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“creating separate areas of practice for specialty functions within the firm, which may act as a barrier to the passing of confidential client information from one practice area to another within a firm.” </a:t>
            </a:r>
          </a:p>
          <a:p>
            <a:pPr lvl="2"/>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“establishing policies and procedures to limit access to client files, the use of confidentiality agreements signed by employees and partners of the firm and the physical and electronic separation of confidential information.” </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450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24</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24</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868362" y="11493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Conflicts of Interest – Safeguards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2" indent="0">
              <a:buNone/>
            </a:pPr>
            <a:r>
              <a:rPr lang="en-US" sz="2000" dirty="0">
                <a:solidFill>
                  <a:schemeClr val="tx2"/>
                </a:solidFill>
                <a:latin typeface="Times New Roman" panose="02020603050405020304" pitchFamily="18" charset="0"/>
                <a:cs typeface="Times New Roman" panose="02020603050405020304" pitchFamily="18" charset="0"/>
              </a:rPr>
              <a:t>Additional steps to take to eliminate or reduce a threat to an acceptable level:</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Regularly reviewing the application of safeguards by a senior individual not involved with the client engagement or engagements.</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Having a member of the firm who is not involved in providing the service or otherwise affected by the conflict, review the work performed to assess whether the key judgments and conclusions are appropriate.</a:t>
            </a:r>
          </a:p>
          <a:p>
            <a:pPr marL="685800" lvl="2" indent="0">
              <a:buNone/>
            </a:pPr>
            <a:endParaRPr lang="en-US" sz="2000" dirty="0">
              <a:solidFill>
                <a:schemeClr val="tx2"/>
              </a:solidFill>
              <a:latin typeface="Times New Roman" panose="02020603050405020304" pitchFamily="18" charset="0"/>
              <a:cs typeface="Times New Roman" panose="02020603050405020304" pitchFamily="18" charset="0"/>
            </a:endParaRPr>
          </a:p>
          <a:p>
            <a:pPr lvl="2"/>
            <a:r>
              <a:rPr lang="en-US" sz="2000" dirty="0">
                <a:solidFill>
                  <a:schemeClr val="tx2"/>
                </a:solidFill>
                <a:latin typeface="Times New Roman" panose="02020603050405020304" pitchFamily="18" charset="0"/>
                <a:cs typeface="Times New Roman" panose="02020603050405020304" pitchFamily="18" charset="0"/>
              </a:rPr>
              <a:t>Consulting with third parties, such as a professional body, legal counsel, or another professional accountant. </a:t>
            </a:r>
          </a:p>
          <a:p>
            <a:pPr marL="34925" indent="0">
              <a:buNone/>
            </a:pPr>
            <a:r>
              <a:rPr lang="en-US"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915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25</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25</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868362" y="1149350"/>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Reservations Concerning Scope</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lgn="ctr">
              <a:buNone/>
            </a:pPr>
            <a:r>
              <a:rPr lang="en-US" sz="2200" i="1" dirty="0">
                <a:solidFill>
                  <a:schemeClr val="tx2"/>
                </a:solidFill>
                <a:latin typeface="Times New Roman" panose="02020603050405020304" pitchFamily="18" charset="0"/>
                <a:cs typeface="Times New Roman" panose="02020603050405020304" pitchFamily="18" charset="0"/>
              </a:rPr>
              <a:t>“Significant reservations concerning the scope or benefits of the engagement”</a:t>
            </a:r>
          </a:p>
          <a:p>
            <a:r>
              <a:rPr lang="en-US" sz="2200" dirty="0">
                <a:solidFill>
                  <a:schemeClr val="tx2"/>
                </a:solidFill>
                <a:latin typeface="Times New Roman" panose="02020603050405020304" pitchFamily="18" charset="0"/>
                <a:cs typeface="Times New Roman" panose="02020603050405020304" pitchFamily="18" charset="0"/>
              </a:rPr>
              <a:t>How do we do that? </a:t>
            </a:r>
          </a:p>
          <a:p>
            <a:pPr lvl="1"/>
            <a:r>
              <a:rPr lang="en-US" sz="2200" dirty="0">
                <a:solidFill>
                  <a:schemeClr val="tx2"/>
                </a:solidFill>
                <a:latin typeface="Times New Roman" panose="02020603050405020304" pitchFamily="18" charset="0"/>
                <a:cs typeface="Times New Roman" panose="02020603050405020304" pitchFamily="18" charset="0"/>
              </a:rPr>
              <a:t>Identify reservations with the client and methods to clarify </a:t>
            </a:r>
          </a:p>
          <a:p>
            <a:pPr lvl="1"/>
            <a:r>
              <a:rPr lang="en-US" sz="2200" dirty="0">
                <a:solidFill>
                  <a:schemeClr val="tx2"/>
                </a:solidFill>
                <a:latin typeface="Times New Roman" panose="02020603050405020304" pitchFamily="18" charset="0"/>
                <a:cs typeface="Times New Roman" panose="02020603050405020304" pitchFamily="18" charset="0"/>
              </a:rPr>
              <a:t>Break out engagement into sections</a:t>
            </a:r>
          </a:p>
          <a:p>
            <a:pPr lvl="2"/>
            <a:r>
              <a:rPr lang="en-US" sz="2200" dirty="0">
                <a:solidFill>
                  <a:schemeClr val="tx2"/>
                </a:solidFill>
                <a:latin typeface="Times New Roman" panose="02020603050405020304" pitchFamily="18" charset="0"/>
                <a:cs typeface="Times New Roman" panose="02020603050405020304" pitchFamily="18" charset="0"/>
              </a:rPr>
              <a:t>Identify each part of the engagement, what tasks are to be completed</a:t>
            </a:r>
            <a:r>
              <a:rPr lang="en-US" sz="2200" i="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4298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26</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26</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68867" y="109219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Prohibitions of SSFS No.1</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buNone/>
            </a:pPr>
            <a:r>
              <a:rPr lang="en-US" b="1" u="sng" dirty="0">
                <a:solidFill>
                  <a:schemeClr val="tx2"/>
                </a:solidFill>
                <a:latin typeface="Times New Roman" panose="02020603050405020304" pitchFamily="18" charset="0"/>
                <a:cs typeface="Times New Roman" panose="02020603050405020304" pitchFamily="18" charset="0"/>
              </a:rPr>
              <a:t>Contingent Fees</a:t>
            </a:r>
          </a:p>
          <a:p>
            <a:r>
              <a:rPr lang="en-US" dirty="0">
                <a:solidFill>
                  <a:schemeClr val="tx2"/>
                </a:solidFill>
                <a:latin typeface="Times New Roman" panose="02020603050405020304" pitchFamily="18" charset="0"/>
                <a:cs typeface="Times New Roman" panose="02020603050405020304" pitchFamily="18" charset="0"/>
              </a:rPr>
              <a:t>Members and member firms cannot provide expert opinions pursuant to a contingent fee arrangement while providing services in a litigation, unless explicitly allowed otherwise under the AICPA Code of Professional Conduct. </a:t>
            </a:r>
          </a:p>
          <a:p>
            <a:endParaRPr lang="en-US" dirty="0">
              <a:solidFill>
                <a:schemeClr val="tx2"/>
              </a:solidFill>
              <a:latin typeface="Times New Roman" panose="02020603050405020304" pitchFamily="18" charset="0"/>
              <a:cs typeface="Times New Roman" panose="02020603050405020304" pitchFamily="18" charset="0"/>
            </a:endParaRPr>
          </a:p>
          <a:p>
            <a:pPr lvl="1"/>
            <a:r>
              <a:rPr lang="en-US" dirty="0">
                <a:solidFill>
                  <a:schemeClr val="tx2"/>
                </a:solidFill>
                <a:latin typeface="Times New Roman" panose="02020603050405020304" pitchFamily="18" charset="0"/>
                <a:cs typeface="Times New Roman" panose="02020603050405020304" pitchFamily="18" charset="0"/>
              </a:rPr>
              <a:t>Definition – Fee established for the performance of any service pursuant to an arrangement in which no fee will be charged unless a specified finding or result is attained, or in which the amount of the fee is otherwise dependent upon the finding or result of such service. </a:t>
            </a:r>
            <a:endParaRPr lang="en-US" b="1" u="sng"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969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27</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27</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68867" y="109219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Contingent Fees – Not Allowed</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lgn="ctr">
              <a:buNone/>
            </a:pPr>
            <a:r>
              <a:rPr lang="en-US" sz="2200" i="1" dirty="0">
                <a:solidFill>
                  <a:schemeClr val="tx2"/>
                </a:solidFill>
                <a:latin typeface="Times New Roman" panose="02020603050405020304" pitchFamily="18" charset="0"/>
                <a:cs typeface="Times New Roman" panose="02020603050405020304" pitchFamily="18" charset="0"/>
              </a:rPr>
              <a:t>Fees are not to be considered contingent if fixed by courts or other public authorities, or, in tax matters, if determined based on the results of judicial proceedings or the findings of governmental agencies </a:t>
            </a:r>
          </a:p>
          <a:p>
            <a:pPr marL="34925" indent="0" algn="ctr">
              <a:buNone/>
            </a:pPr>
            <a:endParaRPr lang="en-US" sz="2200" i="1"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Members in public practice shall not receive contingent fees for:</a:t>
            </a:r>
          </a:p>
          <a:p>
            <a:pPr lvl="1"/>
            <a:r>
              <a:rPr lang="en-US" sz="2200" dirty="0">
                <a:solidFill>
                  <a:schemeClr val="tx2"/>
                </a:solidFill>
                <a:latin typeface="Times New Roman" panose="02020603050405020304" pitchFamily="18" charset="0"/>
                <a:cs typeface="Times New Roman" panose="02020603050405020304" pitchFamily="18" charset="0"/>
              </a:rPr>
              <a:t>An audit or review of financial statements</a:t>
            </a:r>
          </a:p>
          <a:p>
            <a:pPr lvl="1"/>
            <a:r>
              <a:rPr lang="en-US" sz="2200" dirty="0">
                <a:solidFill>
                  <a:schemeClr val="tx2"/>
                </a:solidFill>
                <a:latin typeface="Times New Roman" panose="02020603050405020304" pitchFamily="18" charset="0"/>
                <a:cs typeface="Times New Roman" panose="02020603050405020304" pitchFamily="18" charset="0"/>
              </a:rPr>
              <a:t>Compilation of financial statements</a:t>
            </a:r>
          </a:p>
          <a:p>
            <a:pPr lvl="1"/>
            <a:r>
              <a:rPr lang="en-US" sz="2200" dirty="0">
                <a:solidFill>
                  <a:schemeClr val="tx2"/>
                </a:solidFill>
                <a:latin typeface="Times New Roman" panose="02020603050405020304" pitchFamily="18" charset="0"/>
                <a:cs typeface="Times New Roman" panose="02020603050405020304" pitchFamily="18" charset="0"/>
              </a:rPr>
              <a:t>Examination of prospective financial information</a:t>
            </a:r>
          </a:p>
          <a:p>
            <a:pPr lvl="1"/>
            <a:r>
              <a:rPr lang="en-US" sz="2200" dirty="0">
                <a:solidFill>
                  <a:schemeClr val="tx2"/>
                </a:solidFill>
                <a:latin typeface="Times New Roman" panose="02020603050405020304" pitchFamily="18" charset="0"/>
                <a:cs typeface="Times New Roman" panose="02020603050405020304" pitchFamily="18" charset="0"/>
              </a:rPr>
              <a:t>Preparation of original or amended tax returns or claims for a tax refund</a:t>
            </a:r>
          </a:p>
        </p:txBody>
      </p:sp>
    </p:spTree>
    <p:extLst>
      <p:ext uri="{BB962C8B-B14F-4D97-AF65-F5344CB8AC3E}">
        <p14:creationId xmlns:p14="http://schemas.microsoft.com/office/powerpoint/2010/main" val="230689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28</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28</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68867" y="109219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Examples of Allowable Contingent Fees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825625"/>
            <a:ext cx="80740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tx2"/>
                </a:solidFill>
                <a:latin typeface="Times New Roman" panose="02020603050405020304" pitchFamily="18" charset="0"/>
                <a:cs typeface="Times New Roman" panose="02020603050405020304" pitchFamily="18" charset="0"/>
              </a:rPr>
              <a:t>Representing a client in connection with a revenue agent’s examination of the client’s federal or state income tax return</a:t>
            </a:r>
          </a:p>
          <a:p>
            <a:r>
              <a:rPr lang="en-US" sz="2400" dirty="0">
                <a:solidFill>
                  <a:schemeClr val="tx2"/>
                </a:solidFill>
                <a:latin typeface="Times New Roman" panose="02020603050405020304" pitchFamily="18" charset="0"/>
                <a:cs typeface="Times New Roman" panose="02020603050405020304" pitchFamily="18" charset="0"/>
              </a:rPr>
              <a:t>Filing an amended federal or state tax return claiming a tax refund based on a tax issue that is the subject of a test case involving a different taxpayer, or with respect to which the taxing authority is developing a position</a:t>
            </a:r>
          </a:p>
          <a:p>
            <a:r>
              <a:rPr lang="en-US" sz="2400" dirty="0">
                <a:solidFill>
                  <a:schemeClr val="tx2"/>
                </a:solidFill>
                <a:latin typeface="Times New Roman" panose="02020603050405020304" pitchFamily="18" charset="0"/>
                <a:cs typeface="Times New Roman" panose="02020603050405020304" pitchFamily="18" charset="0"/>
              </a:rPr>
              <a:t>Requesting a refund of either overpayments of interest or penalties charged to a client’s account or tax deposits that a federal or state taxing authority improperly accounted for in circumstances in which the taxing authority has established procedures for the substantive review of such refund requests</a:t>
            </a:r>
          </a:p>
          <a:p>
            <a:r>
              <a:rPr lang="en-US" sz="2400" dirty="0">
                <a:solidFill>
                  <a:schemeClr val="tx2"/>
                </a:solidFill>
                <a:latin typeface="Times New Roman" panose="02020603050405020304" pitchFamily="18" charset="0"/>
                <a:cs typeface="Times New Roman" panose="02020603050405020304" pitchFamily="18" charset="0"/>
              </a:rPr>
              <a:t>Requesting, by means of a protest or similar document, the state or local taxing authority's consideration of a reduction in a property’s assessed value under an established taxing authority’s review process for hearing all taxpayers arguments related to the assessed value. </a:t>
            </a:r>
          </a:p>
          <a:p>
            <a:r>
              <a:rPr lang="en-US" sz="2400" dirty="0">
                <a:solidFill>
                  <a:schemeClr val="tx2"/>
                </a:solidFill>
                <a:latin typeface="Times New Roman" panose="02020603050405020304" pitchFamily="18" charset="0"/>
                <a:cs typeface="Times New Roman" panose="02020603050405020304" pitchFamily="18" charset="0"/>
              </a:rPr>
              <a:t>Representing a client in connection with obtaining a private letter ruling or influencing the drafting of a regulation or statute. </a:t>
            </a:r>
          </a:p>
        </p:txBody>
      </p:sp>
    </p:spTree>
    <p:extLst>
      <p:ext uri="{BB962C8B-B14F-4D97-AF65-F5344CB8AC3E}">
        <p14:creationId xmlns:p14="http://schemas.microsoft.com/office/powerpoint/2010/main" val="414971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29</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29</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68867" y="109219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Prohibitions of SSFS No.1</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buNone/>
            </a:pPr>
            <a:r>
              <a:rPr lang="en-US" b="1" u="sng" dirty="0">
                <a:solidFill>
                  <a:schemeClr val="tx2"/>
                </a:solidFill>
                <a:latin typeface="Times New Roman" panose="02020603050405020304" pitchFamily="18" charset="0"/>
                <a:cs typeface="Times New Roman" panose="02020603050405020304" pitchFamily="18" charset="0"/>
              </a:rPr>
              <a:t>Legal Opinions </a:t>
            </a:r>
          </a:p>
          <a:p>
            <a:r>
              <a:rPr lang="en-US" dirty="0">
                <a:solidFill>
                  <a:schemeClr val="tx2"/>
                </a:solidFill>
                <a:latin typeface="Times New Roman" panose="02020603050405020304" pitchFamily="18" charset="0"/>
                <a:cs typeface="Times New Roman" panose="02020603050405020304" pitchFamily="18" charset="0"/>
              </a:rPr>
              <a:t>Members and member firms cannot opine as to the ultimate conclusion of fraud or other legal determination, but can provide opinions relating to whether evidence is consistent with certain elements of fraud or of other laws based on objective evaluation. </a:t>
            </a:r>
          </a:p>
          <a:p>
            <a:pPr marL="0" indent="0">
              <a:buNone/>
            </a:pPr>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This responsibility is solely attributable to a judge or other trier-of-facts.</a:t>
            </a:r>
          </a:p>
        </p:txBody>
      </p:sp>
    </p:spTree>
    <p:extLst>
      <p:ext uri="{BB962C8B-B14F-4D97-AF65-F5344CB8AC3E}">
        <p14:creationId xmlns:p14="http://schemas.microsoft.com/office/powerpoint/2010/main" val="362452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9">
            <a:extLst>
              <a:ext uri="{FF2B5EF4-FFF2-40B4-BE49-F238E27FC236}">
                <a16:creationId xmlns:a16="http://schemas.microsoft.com/office/drawing/2014/main" id="{12F57E74-8A39-441C-B370-650FCEA6C5E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16933"/>
            <a:ext cx="9143992"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367011B4-6003-4632-AAE7-0B777B1E6A39}"/>
              </a:ext>
            </a:extLst>
          </p:cNvPr>
          <p:cNvSpPr txBox="1">
            <a:spLocks/>
          </p:cNvSpPr>
          <p:nvPr/>
        </p:nvSpPr>
        <p:spPr bwMode="auto">
          <a:xfrm>
            <a:off x="1047750" y="838200"/>
            <a:ext cx="5410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spcAft>
                <a:spcPts val="600"/>
              </a:spcAft>
            </a:pPr>
            <a:r>
              <a:rPr lang="en-US" sz="3500" b="1" dirty="0">
                <a:solidFill>
                  <a:srgbClr val="CCBF8E"/>
                </a:solidFill>
                <a:latin typeface="Times New Roman" panose="02020603050405020304" pitchFamily="18" charset="0"/>
                <a:cs typeface="Times New Roman" panose="02020603050405020304" pitchFamily="18" charset="0"/>
              </a:rPr>
              <a:t>What Are The Standards?</a:t>
            </a:r>
          </a:p>
        </p:txBody>
      </p:sp>
      <p:sp>
        <p:nvSpPr>
          <p:cNvPr id="15" name="Content Placeholder 2">
            <a:extLst>
              <a:ext uri="{FF2B5EF4-FFF2-40B4-BE49-F238E27FC236}">
                <a16:creationId xmlns:a16="http://schemas.microsoft.com/office/drawing/2014/main" id="{407A3581-700E-46D2-BDBC-D2CC3D861E79}"/>
              </a:ext>
            </a:extLst>
          </p:cNvPr>
          <p:cNvSpPr txBox="1">
            <a:spLocks/>
          </p:cNvSpPr>
          <p:nvPr/>
        </p:nvSpPr>
        <p:spPr bwMode="auto">
          <a:xfrm>
            <a:off x="825500" y="1800235"/>
            <a:ext cx="7404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lgn="ctr">
              <a:buFont typeface="Arial" panose="020B0604020202020204" pitchFamily="34" charset="0"/>
              <a:buNone/>
            </a:pPr>
            <a:r>
              <a:rPr lang="en-US" sz="4800" i="1" dirty="0">
                <a:solidFill>
                  <a:schemeClr val="tx2"/>
                </a:solidFill>
                <a:latin typeface="Times New Roman" panose="02020603050405020304" pitchFamily="18" charset="0"/>
                <a:cs typeface="Times New Roman" panose="02020603050405020304" pitchFamily="18" charset="0"/>
              </a:rPr>
              <a:t>SSFS No. 1 establishes standards for members and member firms who are providing services as part of litigation and investigation engagements</a:t>
            </a:r>
          </a:p>
          <a:p>
            <a:endParaRPr lang="en-US" dirty="0"/>
          </a:p>
        </p:txBody>
      </p:sp>
      <p:sp>
        <p:nvSpPr>
          <p:cNvPr id="17" name="Footer Placeholder 1">
            <a:extLst>
              <a:ext uri="{FF2B5EF4-FFF2-40B4-BE49-F238E27FC236}">
                <a16:creationId xmlns:a16="http://schemas.microsoft.com/office/drawing/2014/main" id="{5F55B5E2-D277-4731-BF6E-05DC9AF26B16}"/>
              </a:ext>
            </a:extLst>
          </p:cNvPr>
          <p:cNvSpPr txBox="1">
            <a:spLocks noChangeArrowheads="1"/>
          </p:cNvSpPr>
          <p:nvPr/>
        </p:nvSpPr>
        <p:spPr bwMode="auto">
          <a:xfrm>
            <a:off x="2743200" y="6475942"/>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18" name="Slide Number Placeholder 2">
            <a:extLst>
              <a:ext uri="{FF2B5EF4-FFF2-40B4-BE49-F238E27FC236}">
                <a16:creationId xmlns:a16="http://schemas.microsoft.com/office/drawing/2014/main" id="{A4E40E9E-56B1-49C5-BD6E-AFF43C7405C2}"/>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91A62716-6BB1-45A3-9B26-C69F546C4C05}"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16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30</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30</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68867" y="109219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Examples of Language for Report</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973791"/>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 indent="0">
              <a:buNone/>
            </a:pPr>
            <a:r>
              <a:rPr lang="en-US" b="1" u="sng" dirty="0">
                <a:solidFill>
                  <a:schemeClr val="tx2"/>
                </a:solidFill>
                <a:latin typeface="Times New Roman" panose="02020603050405020304" pitchFamily="18" charset="0"/>
                <a:cs typeface="Times New Roman" panose="02020603050405020304" pitchFamily="18" charset="0"/>
              </a:rPr>
              <a:t>Avoiding Legal Opinions </a:t>
            </a:r>
          </a:p>
          <a:p>
            <a:r>
              <a:rPr lang="en-US" dirty="0">
                <a:solidFill>
                  <a:schemeClr val="tx2"/>
                </a:solidFill>
                <a:latin typeface="Times New Roman" panose="02020603050405020304" pitchFamily="18" charset="0"/>
                <a:cs typeface="Times New Roman" panose="02020603050405020304" pitchFamily="18" charset="0"/>
              </a:rPr>
              <a:t>Review and analyze financial data of the parties and to provide opinions on monetary amounts that may be recoverable by ____ as damages if there is a finding of liability in this case against the defendants. </a:t>
            </a:r>
          </a:p>
          <a:p>
            <a:r>
              <a:rPr lang="en-US" dirty="0">
                <a:solidFill>
                  <a:schemeClr val="tx2"/>
                </a:solidFill>
                <a:latin typeface="Times New Roman" panose="02020603050405020304" pitchFamily="18" charset="0"/>
                <a:cs typeface="Times New Roman" panose="02020603050405020304" pitchFamily="18" charset="0"/>
              </a:rPr>
              <a:t>Analyze damages suffered by the Plaintiff as a result of the Defendant’s alleged mismanagement of the Plaintiff’s ____.</a:t>
            </a:r>
          </a:p>
          <a:p>
            <a:r>
              <a:rPr lang="en-US" dirty="0">
                <a:solidFill>
                  <a:schemeClr val="tx2"/>
                </a:solidFill>
                <a:latin typeface="Times New Roman" panose="02020603050405020304" pitchFamily="18" charset="0"/>
                <a:cs typeface="Times New Roman" panose="02020603050405020304" pitchFamily="18" charset="0"/>
              </a:rPr>
              <a:t>Review and evaluate ____’s profits pursuant to the monetary remedy of disgorgement under an unjust enrichment theory based upon the assumption that ____’s use of ____ infringes upon the ____ trademark owned by ____. </a:t>
            </a:r>
          </a:p>
          <a:p>
            <a:r>
              <a:rPr lang="en-US" dirty="0">
                <a:solidFill>
                  <a:schemeClr val="tx2"/>
                </a:solidFill>
                <a:latin typeface="Times New Roman" panose="02020603050405020304" pitchFamily="18" charset="0"/>
                <a:cs typeface="Times New Roman" panose="02020603050405020304" pitchFamily="18" charset="0"/>
              </a:rPr>
              <a:t>____’s profits associated with the sale of allegedly infringing products….</a:t>
            </a:r>
          </a:p>
        </p:txBody>
      </p:sp>
    </p:spTree>
    <p:extLst>
      <p:ext uri="{BB962C8B-B14F-4D97-AF65-F5344CB8AC3E}">
        <p14:creationId xmlns:p14="http://schemas.microsoft.com/office/powerpoint/2010/main" val="1342307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31</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31</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68867" y="1092199"/>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What to Look Forward To?</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41325" y="1825625"/>
            <a:ext cx="80740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tx2"/>
                </a:solidFill>
                <a:latin typeface="Times New Roman" panose="02020603050405020304" pitchFamily="18" charset="0"/>
                <a:cs typeface="Times New Roman" panose="02020603050405020304" pitchFamily="18" charset="0"/>
              </a:rPr>
              <a:t>The official release of the standards will be June 1, 2019. </a:t>
            </a:r>
          </a:p>
          <a:p>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FAQ’s will be updated and available for users of the standards. </a:t>
            </a:r>
          </a:p>
          <a:p>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AICPA’s upcoming conference will have two informative sessions explaining the new standards and the application of them. </a:t>
            </a:r>
          </a:p>
          <a:p>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Formal adoptions of the Standards must be implemented by </a:t>
            </a:r>
            <a:r>
              <a:rPr lang="en-US" sz="2400" b="1" dirty="0">
                <a:solidFill>
                  <a:schemeClr val="tx2"/>
                </a:solidFill>
                <a:latin typeface="Times New Roman" panose="02020603050405020304" pitchFamily="18" charset="0"/>
                <a:cs typeface="Times New Roman" panose="02020603050405020304" pitchFamily="18" charset="0"/>
              </a:rPr>
              <a:t>January 1, 2020. </a:t>
            </a:r>
          </a:p>
        </p:txBody>
      </p:sp>
    </p:spTree>
    <p:extLst>
      <p:ext uri="{BB962C8B-B14F-4D97-AF65-F5344CB8AC3E}">
        <p14:creationId xmlns:p14="http://schemas.microsoft.com/office/powerpoint/2010/main" val="4027972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32</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32</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055422"/>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Dissipation of Marital Assets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6" y="1749160"/>
            <a:ext cx="8074025" cy="475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r>
              <a:rPr lang="en-US" i="1" dirty="0">
                <a:solidFill>
                  <a:schemeClr val="tx2"/>
                </a:solidFill>
                <a:latin typeface="Times New Roman" panose="02020603050405020304" pitchFamily="18" charset="0"/>
                <a:cs typeface="Times New Roman" panose="02020603050405020304" pitchFamily="18" charset="0"/>
              </a:rPr>
              <a:t>The unjustified or intentional wasting of marital assets through extravagant spending, gifts, gambling or excessive borrowing, which in turn depletes the assets that were owned jointly or accumulated throughout the marriage. </a:t>
            </a:r>
          </a:p>
          <a:p>
            <a:pPr marL="34290" indent="0" fontAlgn="auto">
              <a:spcAft>
                <a:spcPts val="0"/>
              </a:spcAft>
              <a:buFont typeface="Arial" panose="020B0604020202020204" pitchFamily="34" charset="0"/>
              <a:buNone/>
              <a:defRPr/>
            </a:pPr>
            <a:r>
              <a:rPr lang="en-US" u="sng" dirty="0">
                <a:solidFill>
                  <a:schemeClr val="tx2"/>
                </a:solidFill>
                <a:latin typeface="Times New Roman" panose="02020603050405020304" pitchFamily="18" charset="0"/>
                <a:cs typeface="Times New Roman" panose="02020603050405020304" pitchFamily="18" charset="0"/>
              </a:rPr>
              <a:t>Case Example:</a:t>
            </a:r>
          </a:p>
          <a:p>
            <a:pPr marL="491490"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Client A (wife) was married for 15-20 years</a:t>
            </a:r>
          </a:p>
          <a:p>
            <a:pPr marL="491490"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Husband (Individual A) began seeing another woman (Individual B), who became his long-standing girlfriend</a:t>
            </a:r>
          </a:p>
          <a:p>
            <a:pPr marL="491490"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Lavish spending was made on the girlfriend from joint marital spending accounts. </a:t>
            </a:r>
          </a:p>
          <a:p>
            <a:pPr marL="834390" lvl="1"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Expenses for trips with girlfriend, including flights and accommodations</a:t>
            </a:r>
          </a:p>
          <a:p>
            <a:pPr marL="834390" lvl="1"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Expenses for girlfriend’s daughter and her tuition payments </a:t>
            </a:r>
          </a:p>
          <a:p>
            <a:pPr marL="834390" lvl="1"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Expenses for jewelry, clothing, household expenses for the girlfriend</a:t>
            </a:r>
          </a:p>
          <a:p>
            <a:pPr marL="491490" indent="-457200" fontAlgn="auto">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Account for monies that were wasted on non-marital expenses and accumulate a value that was dissipated </a:t>
            </a:r>
          </a:p>
          <a:p>
            <a:pPr marL="834390" lvl="1" indent="-457200" fontAlgn="auto">
              <a:spcAft>
                <a:spcPts val="0"/>
              </a:spcAft>
              <a:buFont typeface="+mj-lt"/>
              <a:buAutoNum type="arabicPeriod"/>
              <a:defRPr/>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28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33</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33</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766232" y="1055422"/>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Hidden Assets</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6" y="1749160"/>
            <a:ext cx="8074025" cy="475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Landscaping Company with significant equipment</a:t>
            </a:r>
          </a:p>
          <a:p>
            <a:pPr lvl="1"/>
            <a:r>
              <a:rPr lang="en-US" dirty="0">
                <a:solidFill>
                  <a:schemeClr val="tx2"/>
                </a:solidFill>
                <a:latin typeface="Times New Roman" panose="02020603050405020304" pitchFamily="18" charset="0"/>
                <a:cs typeface="Times New Roman" panose="02020603050405020304" pitchFamily="18" charset="0"/>
              </a:rPr>
              <a:t>Always important to reconcile the fixed asset schedule from the tax return with the machinery and equipment appraisal</a:t>
            </a:r>
          </a:p>
          <a:p>
            <a:pPr marL="342900" lvl="1" indent="0">
              <a:buNone/>
            </a:pPr>
            <a:endParaRPr lang="en-US" dirty="0">
              <a:solidFill>
                <a:schemeClr val="tx2"/>
              </a:solidFill>
              <a:latin typeface="Times New Roman" panose="02020603050405020304" pitchFamily="18" charset="0"/>
              <a:cs typeface="Times New Roman" panose="02020603050405020304" pitchFamily="18" charset="0"/>
            </a:endParaRPr>
          </a:p>
          <a:p>
            <a:r>
              <a:rPr lang="en-US" i="1"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Hidden bank/investment/credit card accounts</a:t>
            </a:r>
          </a:p>
          <a:p>
            <a:pPr lvl="1"/>
            <a:r>
              <a:rPr lang="en-US" dirty="0">
                <a:solidFill>
                  <a:schemeClr val="tx2"/>
                </a:solidFill>
                <a:latin typeface="Times New Roman" panose="02020603050405020304" pitchFamily="18" charset="0"/>
                <a:cs typeface="Times New Roman" panose="02020603050405020304" pitchFamily="18" charset="0"/>
              </a:rPr>
              <a:t>We’ve seen as many as over 100 accounts in a single divorce case</a:t>
            </a:r>
          </a:p>
          <a:p>
            <a:pPr lvl="1"/>
            <a:r>
              <a:rPr lang="en-US" dirty="0">
                <a:solidFill>
                  <a:schemeClr val="tx2"/>
                </a:solidFill>
                <a:latin typeface="Times New Roman" panose="02020603050405020304" pitchFamily="18" charset="0"/>
                <a:cs typeface="Times New Roman" panose="02020603050405020304" pitchFamily="18" charset="0"/>
              </a:rPr>
              <a:t>Be on the look out for transfers to/from unknown sources</a:t>
            </a:r>
          </a:p>
          <a:p>
            <a:pPr lvl="1"/>
            <a:r>
              <a:rPr lang="en-US" dirty="0">
                <a:solidFill>
                  <a:schemeClr val="tx2"/>
                </a:solidFill>
                <a:latin typeface="Times New Roman" panose="02020603050405020304" pitchFamily="18" charset="0"/>
                <a:cs typeface="Times New Roman" panose="02020603050405020304" pitchFamily="18" charset="0"/>
              </a:rPr>
              <a:t>Significant purchases with an unknown source of funds</a:t>
            </a:r>
          </a:p>
          <a:p>
            <a:pPr marL="834390" lvl="1" indent="-457200" fontAlgn="auto">
              <a:spcAft>
                <a:spcPts val="0"/>
              </a:spcAft>
              <a:buFont typeface="+mj-lt"/>
              <a:buAutoNum type="arabicPeriod"/>
              <a:defRPr/>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53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34</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34</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28650" y="1210469"/>
            <a:ext cx="6154521"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Types of Financial Fraud</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620619" y="1882775"/>
            <a:ext cx="8074025" cy="469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fontAlgn="auto">
              <a:spcAft>
                <a:spcPts val="0"/>
              </a:spcAft>
              <a:buFont typeface="Arial" panose="020B0604020202020204" pitchFamily="34" charset="0"/>
              <a:buNone/>
              <a:defRPr/>
            </a:pPr>
            <a:endParaRPr lang="en-US" sz="1600" dirty="0">
              <a:solidFill>
                <a:schemeClr val="tx2"/>
              </a:solidFill>
              <a:latin typeface="Times New Roman" panose="02020603050405020304" pitchFamily="18" charset="0"/>
              <a:cs typeface="Times New Roman" panose="02020603050405020304" pitchFamily="18" charset="0"/>
            </a:endParaRPr>
          </a:p>
          <a:p>
            <a:pPr marL="34290" indent="0" fontAlgn="auto">
              <a:spcAft>
                <a:spcPts val="0"/>
              </a:spcAft>
              <a:buFont typeface="Arial" panose="020B0604020202020204" pitchFamily="34" charset="0"/>
              <a:buNone/>
              <a:defRPr/>
            </a:pPr>
            <a:r>
              <a:rPr lang="en-US" sz="1600" dirty="0">
                <a:solidFill>
                  <a:schemeClr val="tx2"/>
                </a:solidFill>
                <a:latin typeface="Times New Roman" panose="02020603050405020304" pitchFamily="18" charset="0"/>
                <a:cs typeface="Times New Roman" panose="02020603050405020304" pitchFamily="18" charset="0"/>
              </a:rPr>
              <a:t>There are generally three different types of fraud which would include:</a:t>
            </a:r>
          </a:p>
          <a:p>
            <a:pPr marL="377190"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Asset misappropriation</a:t>
            </a:r>
          </a:p>
          <a:p>
            <a:pPr marL="720090" lvl="1"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Theft, misuse of an organizations asset’s</a:t>
            </a:r>
          </a:p>
          <a:p>
            <a:pPr marL="1062990" lvl="2"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Embezzlement, skimming, larceny, kick back arrangements, Ponzi schemes</a:t>
            </a:r>
          </a:p>
          <a:p>
            <a:pPr marL="377190"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Financial statement misrepresentation</a:t>
            </a:r>
          </a:p>
          <a:p>
            <a:pPr marL="720090" lvl="1"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Income statement (misstated revenue, expenses, income)</a:t>
            </a:r>
          </a:p>
          <a:p>
            <a:pPr marL="720090" lvl="1"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Balance sheet (asset valuation, misstated liabilities, fictitious assets)</a:t>
            </a:r>
          </a:p>
          <a:p>
            <a:pPr marL="377190"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Corruption and illegal acts </a:t>
            </a:r>
          </a:p>
          <a:p>
            <a:pPr marL="720090" lvl="1" indent="-342900" fontAlgn="auto">
              <a:spcAft>
                <a:spcPts val="0"/>
              </a:spcAft>
              <a:defRPr/>
            </a:pPr>
            <a:r>
              <a:rPr lang="en-US" sz="1600" dirty="0">
                <a:solidFill>
                  <a:schemeClr val="tx2"/>
                </a:solidFill>
                <a:latin typeface="Times New Roman" panose="02020603050405020304" pitchFamily="18" charset="0"/>
                <a:cs typeface="Times New Roman" panose="02020603050405020304" pitchFamily="18" charset="0"/>
              </a:rPr>
              <a:t>All other violations of laws or governmental regulations</a:t>
            </a:r>
          </a:p>
          <a:p>
            <a:pPr marL="720090" lvl="1" indent="-342900" fontAlgn="auto">
              <a:spcAft>
                <a:spcPts val="0"/>
              </a:spcAft>
              <a:defRPr/>
            </a:pPr>
            <a:endParaRPr lang="en-US" sz="1300" dirty="0">
              <a:solidFill>
                <a:schemeClr val="tx2"/>
              </a:solidFill>
              <a:latin typeface="Times New Roman" panose="02020603050405020304" pitchFamily="18" charset="0"/>
              <a:cs typeface="Times New Roman" panose="02020603050405020304" pitchFamily="18" charset="0"/>
            </a:endParaRPr>
          </a:p>
          <a:p>
            <a:pPr marL="720090" lvl="1" indent="-342900" fontAlgn="auto">
              <a:spcAft>
                <a:spcPts val="0"/>
              </a:spcAft>
              <a:defRPr/>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0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35</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35</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28650" y="1205753"/>
            <a:ext cx="6154521"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Examples of Financial Fraud</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534987" y="1957762"/>
            <a:ext cx="80740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fontAlgn="auto">
              <a:spcAft>
                <a:spcPts val="0"/>
              </a:spcAft>
              <a:buNone/>
              <a:defRPr/>
            </a:pPr>
            <a:r>
              <a:rPr lang="en-US" sz="1600" dirty="0">
                <a:solidFill>
                  <a:schemeClr val="tx2"/>
                </a:solidFill>
                <a:latin typeface="Times New Roman" panose="02020603050405020304" pitchFamily="18" charset="0"/>
                <a:cs typeface="Times New Roman" panose="02020603050405020304" pitchFamily="18" charset="0"/>
              </a:rPr>
              <a:t>We’ve had multiple cases involving some form of financial fraud</a:t>
            </a:r>
          </a:p>
          <a:p>
            <a:pPr marL="34290" indent="0" fontAlgn="auto">
              <a:spcAft>
                <a:spcPts val="0"/>
              </a:spcAft>
              <a:buNone/>
              <a:defRPr/>
            </a:pPr>
            <a:r>
              <a:rPr lang="en-US" sz="1600" dirty="0">
                <a:solidFill>
                  <a:schemeClr val="tx2"/>
                </a:solidFill>
                <a:latin typeface="Times New Roman" panose="02020603050405020304" pitchFamily="18" charset="0"/>
                <a:cs typeface="Times New Roman" panose="02020603050405020304" pitchFamily="18" charset="0"/>
              </a:rPr>
              <a:t>Case Examples:</a:t>
            </a:r>
          </a:p>
          <a:p>
            <a:pPr marL="720090" lvl="1" indent="-342900" fontAlgn="auto">
              <a:spcAft>
                <a:spcPts val="0"/>
              </a:spcAft>
              <a:buFont typeface="+mj-lt"/>
              <a:buAutoNum type="arabicPeriod"/>
              <a:defRPr/>
            </a:pPr>
            <a:r>
              <a:rPr lang="en-US" sz="1600" dirty="0">
                <a:solidFill>
                  <a:schemeClr val="tx2"/>
                </a:solidFill>
                <a:latin typeface="Times New Roman" panose="02020603050405020304" pitchFamily="18" charset="0"/>
                <a:cs typeface="Times New Roman" panose="02020603050405020304" pitchFamily="18" charset="0"/>
              </a:rPr>
              <a:t>HOA’s treasurer was responsible for managing monthly HOA dues. Multiple months of missing payments were found as well as mismanagement with the treasurer’s personal expenses and checks.   </a:t>
            </a:r>
          </a:p>
          <a:p>
            <a:pPr marL="720090" lvl="1" indent="-342900" fontAlgn="auto">
              <a:spcAft>
                <a:spcPts val="0"/>
              </a:spcAft>
              <a:buFont typeface="+mj-lt"/>
              <a:buAutoNum type="arabicPeriod"/>
              <a:defRPr/>
            </a:pPr>
            <a:r>
              <a:rPr lang="en-US" sz="1600" dirty="0">
                <a:solidFill>
                  <a:schemeClr val="tx2"/>
                </a:solidFill>
                <a:latin typeface="Times New Roman" panose="02020603050405020304" pitchFamily="18" charset="0"/>
                <a:cs typeface="Times New Roman" panose="02020603050405020304" pitchFamily="18" charset="0"/>
              </a:rPr>
              <a:t>School’s PTA President was responsible for the records of the PTA and also had a PTA debit card. The misuse of PTA funds were due to multiple cash withdrawals that were not authorized, expenses for her daughter’s school fees and other personal expenses. We are able to quantify between $18,000 and $62,000 of misappropriated funds. The PTA president was ultimately convicted after our findings were presented. </a:t>
            </a:r>
          </a:p>
          <a:p>
            <a:pPr marL="720090" lvl="1" indent="-342900" fontAlgn="auto">
              <a:spcAft>
                <a:spcPts val="0"/>
              </a:spcAft>
              <a:buFont typeface="+mj-lt"/>
              <a:buAutoNum type="arabicPeriod"/>
              <a:defRPr/>
            </a:pPr>
            <a:r>
              <a:rPr lang="en-US" sz="1600" dirty="0">
                <a:solidFill>
                  <a:schemeClr val="tx2"/>
                </a:solidFill>
                <a:latin typeface="Times New Roman" panose="02020603050405020304" pitchFamily="18" charset="0"/>
                <a:cs typeface="Times New Roman" panose="02020603050405020304" pitchFamily="18" charset="0"/>
              </a:rPr>
              <a:t>A City municipality was being overcharged by a telecommunication provider. Normal monthly charges were compared to actual charges paid by the municipality. We identified $136,000 in excess charges over a 7 year period </a:t>
            </a:r>
          </a:p>
          <a:p>
            <a:pPr marL="720090" lvl="1" indent="-342900" fontAlgn="auto">
              <a:spcAft>
                <a:spcPts val="0"/>
              </a:spcAft>
              <a:buFont typeface="+mj-lt"/>
              <a:buAutoNum type="arabicPeriod"/>
              <a:defRPr/>
            </a:pPr>
            <a:r>
              <a:rPr lang="en-US" sz="1600" dirty="0">
                <a:solidFill>
                  <a:schemeClr val="tx2"/>
                </a:solidFill>
                <a:latin typeface="Times New Roman" panose="02020603050405020304" pitchFamily="18" charset="0"/>
                <a:cs typeface="Times New Roman" panose="02020603050405020304" pitchFamily="18" charset="0"/>
              </a:rPr>
              <a:t>A community association had a collections attorney who received the fees for the community association, but in turn he applied at least 85% of those fees to his personal attorney fees charged to the association. The matter was presented to the association’s board and the president was ultimately removed. </a:t>
            </a:r>
          </a:p>
          <a:p>
            <a:pPr marL="720090" lvl="1" indent="-342900" fontAlgn="auto">
              <a:spcAft>
                <a:spcPts val="0"/>
              </a:spcAft>
              <a:defRPr/>
            </a:pPr>
            <a:endParaRPr lang="en-US" sz="1300" dirty="0">
              <a:solidFill>
                <a:schemeClr val="tx2"/>
              </a:solidFill>
              <a:latin typeface="Times New Roman" panose="02020603050405020304" pitchFamily="18" charset="0"/>
              <a:cs typeface="Times New Roman" panose="02020603050405020304" pitchFamily="18" charset="0"/>
            </a:endParaRPr>
          </a:p>
          <a:p>
            <a:pPr marL="720090" lvl="1" indent="-342900" fontAlgn="auto">
              <a:spcAft>
                <a:spcPts val="0"/>
              </a:spcAft>
              <a:defRPr/>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402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36</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36</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28650" y="1205753"/>
            <a:ext cx="6154521"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b="1" dirty="0">
                <a:solidFill>
                  <a:srgbClr val="CCBF8E"/>
                </a:solidFill>
                <a:latin typeface="Times New Roman" panose="02020603050405020304" pitchFamily="18" charset="0"/>
                <a:cs typeface="Times New Roman" panose="02020603050405020304" pitchFamily="18" charset="0"/>
              </a:rPr>
              <a:t>Examples of Financial Fraud</a:t>
            </a:r>
            <a:endParaRPr lang="en-US" altLang="en-US" b="1" dirty="0">
              <a:solidFill>
                <a:srgbClr val="CCBF8E"/>
              </a:solidFill>
              <a:latin typeface="Times New Roman" panose="02020603050405020304" pitchFamily="18" charset="0"/>
              <a:cs typeface="Times New Roman" panose="02020603050405020304" pitchFamily="18" charset="0"/>
            </a:endParaRP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534987" y="1957762"/>
            <a:ext cx="8074025" cy="4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fontAlgn="auto">
              <a:spcAft>
                <a:spcPts val="0"/>
              </a:spcAft>
              <a:buNone/>
              <a:defRPr/>
            </a:pPr>
            <a:r>
              <a:rPr lang="en-US" sz="1600" dirty="0">
                <a:solidFill>
                  <a:schemeClr val="tx2"/>
                </a:solidFill>
                <a:latin typeface="Times New Roman" panose="02020603050405020304" pitchFamily="18" charset="0"/>
                <a:cs typeface="Times New Roman" panose="02020603050405020304" pitchFamily="18" charset="0"/>
              </a:rPr>
              <a:t>We’ve had multiple cases involving some form of financial fraud</a:t>
            </a:r>
          </a:p>
          <a:p>
            <a:pPr marL="34290" indent="0" fontAlgn="auto">
              <a:spcAft>
                <a:spcPts val="0"/>
              </a:spcAft>
              <a:buNone/>
              <a:defRPr/>
            </a:pPr>
            <a:r>
              <a:rPr lang="en-US" sz="1600" dirty="0">
                <a:solidFill>
                  <a:schemeClr val="tx2"/>
                </a:solidFill>
                <a:latin typeface="Times New Roman" panose="02020603050405020304" pitchFamily="18" charset="0"/>
                <a:cs typeface="Times New Roman" panose="02020603050405020304" pitchFamily="18" charset="0"/>
              </a:rPr>
              <a:t>Case Examples:</a:t>
            </a:r>
          </a:p>
          <a:p>
            <a:pPr marL="377190" indent="-342900" fontAlgn="auto">
              <a:spcAft>
                <a:spcPts val="0"/>
              </a:spcAft>
              <a:buFont typeface="+mj-lt"/>
              <a:buAutoNum type="arabicPeriod" startAt="5"/>
              <a:defRPr/>
            </a:pPr>
            <a:r>
              <a:rPr lang="en-US" sz="1600" dirty="0">
                <a:solidFill>
                  <a:schemeClr val="tx2"/>
                </a:solidFill>
                <a:latin typeface="Times New Roman" panose="02020603050405020304" pitchFamily="18" charset="0"/>
                <a:cs typeface="Times New Roman" panose="02020603050405020304" pitchFamily="18" charset="0"/>
              </a:rPr>
              <a:t>A School System’s IT department had an individual who was in charge of all purchases for the department. The individual created his own “shell company” which was set up to be a “resell company”. He would take the purchases and have the resell company sell them to the school to make a profit for himself. He was ultimately convicted and charged for other reasons after his computer was confiscated. </a:t>
            </a:r>
          </a:p>
          <a:p>
            <a:pPr marL="377190" indent="-342900" fontAlgn="auto">
              <a:spcAft>
                <a:spcPts val="0"/>
              </a:spcAft>
              <a:buFont typeface="+mj-lt"/>
              <a:buAutoNum type="arabicPeriod" startAt="5"/>
              <a:defRPr/>
            </a:pPr>
            <a:r>
              <a:rPr lang="en-US" sz="1600" dirty="0">
                <a:solidFill>
                  <a:schemeClr val="tx2"/>
                </a:solidFill>
                <a:latin typeface="Times New Roman" panose="02020603050405020304" pitchFamily="18" charset="0"/>
                <a:cs typeface="Times New Roman" panose="02020603050405020304" pitchFamily="18" charset="0"/>
              </a:rPr>
              <a:t>A Maryland Medical system was involved with a kickback scheme. The Human Resource individual was receiving a kickback when the recruiter referred employees that were being hired. The recruiter received a bonus for referring the employee, which ended up being a percentage of the new hires’ salary. The HR individual was ultimately convicted. </a:t>
            </a:r>
          </a:p>
          <a:p>
            <a:pPr marL="377190" indent="-342900" fontAlgn="auto">
              <a:spcAft>
                <a:spcPts val="0"/>
              </a:spcAft>
              <a:buFont typeface="+mj-lt"/>
              <a:buAutoNum type="arabicPeriod" startAt="5"/>
              <a:defRPr/>
            </a:pPr>
            <a:r>
              <a:rPr lang="en-US" sz="1600" dirty="0">
                <a:solidFill>
                  <a:schemeClr val="tx2"/>
                </a:solidFill>
                <a:latin typeface="Times New Roman" panose="02020603050405020304" pitchFamily="18" charset="0"/>
                <a:cs typeface="Times New Roman" panose="02020603050405020304" pitchFamily="18" charset="0"/>
              </a:rPr>
              <a:t>A medical equipment supplier was involved with a vendor billing scheme which is a form of asset misappropriation. Individuals at the supply company set up fake vendors that were supposed to be sending the company supplies. However, these vendors were fake and the individuals were tied directly to the scheme, as a call log alluded to the phone numbers for each vendor being directly tied to the cell phone numbers of each individual. </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167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75C0E59-A44F-4E87-95C5-41CF15C15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217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F7117445-B42F-4CBB-BD8F-BED4A1C616E4}"/>
              </a:ext>
            </a:extLst>
          </p:cNvPr>
          <p:cNvSpPr>
            <a:spLocks/>
          </p:cNvSpPr>
          <p:nvPr/>
        </p:nvSpPr>
        <p:spPr bwMode="auto">
          <a:xfrm>
            <a:off x="419100" y="10668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9C9C50"/>
                </a:solidFill>
                <a:latin typeface="Times New Roman" panose="02020603050405020304" pitchFamily="18" charset="0"/>
                <a:cs typeface="Times New Roman" panose="02020603050405020304" pitchFamily="18" charset="0"/>
              </a:rPr>
              <a:t>For More Information Contact:</a:t>
            </a:r>
          </a:p>
        </p:txBody>
      </p:sp>
      <p:sp>
        <p:nvSpPr>
          <p:cNvPr id="9220" name="Rectangle 7">
            <a:extLst>
              <a:ext uri="{FF2B5EF4-FFF2-40B4-BE49-F238E27FC236}">
                <a16:creationId xmlns:a16="http://schemas.microsoft.com/office/drawing/2014/main" id="{6A44FAD2-D280-4F27-928C-0F479707D4E5}"/>
              </a:ext>
            </a:extLst>
          </p:cNvPr>
          <p:cNvSpPr>
            <a:spLocks/>
          </p:cNvSpPr>
          <p:nvPr/>
        </p:nvSpPr>
        <p:spPr bwMode="auto">
          <a:xfrm>
            <a:off x="2686050" y="2128838"/>
            <a:ext cx="3771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en-US" sz="2000" b="1" dirty="0">
                <a:solidFill>
                  <a:schemeClr val="tx2"/>
                </a:solidFill>
                <a:latin typeface="Times New Roman" panose="02020603050405020304" pitchFamily="18" charset="0"/>
                <a:cs typeface="Times New Roman" panose="02020603050405020304" pitchFamily="18" charset="0"/>
              </a:rPr>
              <a:t>hsturgis@vallitadvisors.com </a:t>
            </a:r>
          </a:p>
          <a:p>
            <a:pPr algn="ctr" eaLnBrk="1" hangingPunct="1">
              <a:spcBef>
                <a:spcPct val="20000"/>
              </a:spcBef>
            </a:pPr>
            <a:r>
              <a:rPr lang="en-US" altLang="en-US" sz="2000" b="1" dirty="0">
                <a:solidFill>
                  <a:schemeClr val="tx2"/>
                </a:solidFill>
                <a:latin typeface="Times New Roman" panose="02020603050405020304" pitchFamily="18" charset="0"/>
                <a:cs typeface="Times New Roman" panose="02020603050405020304" pitchFamily="18" charset="0"/>
              </a:rPr>
              <a:t>ndell@vallitadvisors.com</a:t>
            </a:r>
          </a:p>
          <a:p>
            <a:pPr algn="ctr" eaLnBrk="1" hangingPunct="1">
              <a:spcBef>
                <a:spcPct val="20000"/>
              </a:spcBef>
            </a:pPr>
            <a:endParaRPr lang="en-US" altLang="en-US" sz="2000" b="1" dirty="0">
              <a:latin typeface="Arial" panose="020B0604020202020204" pitchFamily="34" charset="0"/>
            </a:endParaRPr>
          </a:p>
        </p:txBody>
      </p:sp>
      <p:sp>
        <p:nvSpPr>
          <p:cNvPr id="9221" name="Rectangle 9">
            <a:extLst>
              <a:ext uri="{FF2B5EF4-FFF2-40B4-BE49-F238E27FC236}">
                <a16:creationId xmlns:a16="http://schemas.microsoft.com/office/drawing/2014/main" id="{2D4D2A4B-A1A0-4D7C-9EC6-6E03E8F4AD88}"/>
              </a:ext>
            </a:extLst>
          </p:cNvPr>
          <p:cNvSpPr>
            <a:spLocks/>
          </p:cNvSpPr>
          <p:nvPr/>
        </p:nvSpPr>
        <p:spPr bwMode="auto">
          <a:xfrm>
            <a:off x="1460500" y="4560888"/>
            <a:ext cx="6219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en-US" sz="1600" b="1" dirty="0">
                <a:solidFill>
                  <a:schemeClr val="tx2"/>
                </a:solidFill>
                <a:latin typeface="Times New Roman" panose="02020603050405020304" pitchFamily="18" charset="0"/>
                <a:cs typeface="Times New Roman" panose="02020603050405020304" pitchFamily="18" charset="0"/>
              </a:rPr>
              <a:t>Offices Located In</a:t>
            </a:r>
          </a:p>
          <a:p>
            <a:pPr algn="ctr" eaLnBrk="1" hangingPunct="1">
              <a:spcBef>
                <a:spcPct val="20000"/>
              </a:spcBef>
            </a:pPr>
            <a:r>
              <a:rPr lang="en-US" altLang="en-US" sz="1400" b="1" dirty="0">
                <a:solidFill>
                  <a:schemeClr val="tx2"/>
                </a:solidFill>
                <a:latin typeface="Times New Roman" panose="02020603050405020304" pitchFamily="18" charset="0"/>
                <a:cs typeface="Times New Roman" panose="02020603050405020304" pitchFamily="18" charset="0"/>
              </a:rPr>
              <a:t>Baltimore, MD | Washington, D.C. | Denver, CO | Annapolis, MD</a:t>
            </a:r>
          </a:p>
        </p:txBody>
      </p:sp>
      <p:sp>
        <p:nvSpPr>
          <p:cNvPr id="9222" name="Slide Number Placeholder 2">
            <a:extLst>
              <a:ext uri="{FF2B5EF4-FFF2-40B4-BE49-F238E27FC236}">
                <a16:creationId xmlns:a16="http://schemas.microsoft.com/office/drawing/2014/main" id="{F146DA8E-4FF2-46B5-B6B7-548E4B6CDE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848ACD-BDEF-4380-B975-2E75A4C2EE09}"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37</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223" name="Rectangle 9">
            <a:extLst>
              <a:ext uri="{FF2B5EF4-FFF2-40B4-BE49-F238E27FC236}">
                <a16:creationId xmlns:a16="http://schemas.microsoft.com/office/drawing/2014/main" id="{A1244511-B747-4804-93B8-9F567CE169D9}"/>
              </a:ext>
            </a:extLst>
          </p:cNvPr>
          <p:cNvSpPr>
            <a:spLocks/>
          </p:cNvSpPr>
          <p:nvPr/>
        </p:nvSpPr>
        <p:spPr bwMode="auto">
          <a:xfrm>
            <a:off x="1462088" y="5551488"/>
            <a:ext cx="62198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en-US" sz="1600" b="1" dirty="0">
                <a:solidFill>
                  <a:srgbClr val="9C9C50"/>
                </a:solidFill>
                <a:latin typeface="Times New Roman" panose="02020603050405020304" pitchFamily="18" charset="0"/>
                <a:cs typeface="Times New Roman" panose="02020603050405020304" pitchFamily="18" charset="0"/>
              </a:rPr>
              <a:t>www.vallitadvisors.com</a:t>
            </a:r>
          </a:p>
        </p:txBody>
      </p:sp>
      <p:pic>
        <p:nvPicPr>
          <p:cNvPr id="9224" name="Picture 10" descr="logo">
            <a:extLst>
              <a:ext uri="{FF2B5EF4-FFF2-40B4-BE49-F238E27FC236}">
                <a16:creationId xmlns:a16="http://schemas.microsoft.com/office/drawing/2014/main" id="{1DB07090-DE83-4F10-993C-D2D1295A6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25" y="3200400"/>
            <a:ext cx="47053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https://lh3.googleusercontent.com/-dUZqlhev_LU/XNHrshBy_-I/AAAAAAAAA4Y/vzGjntsrvsc2m5sd3hWQhWomlX0XXPj_gCK8BGAs/s0/2019-05-07.png">
            <a:extLst>
              <a:ext uri="{FF2B5EF4-FFF2-40B4-BE49-F238E27FC236}">
                <a16:creationId xmlns:a16="http://schemas.microsoft.com/office/drawing/2014/main" id="{286BDE23-950B-4371-9B8B-8CB313AF3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13" y="5235575"/>
            <a:ext cx="266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https://lh3.googleusercontent.com/-JnEs-Wk3CJ8/XNHrvItL4eI/AAAAAAAAA4c/E0HMhcf2PKcICoj3OZPOE118QAE08EzfwCK8BGAs/s0/2019-05-07.png">
            <a:extLst>
              <a:ext uri="{FF2B5EF4-FFF2-40B4-BE49-F238E27FC236}">
                <a16:creationId xmlns:a16="http://schemas.microsoft.com/office/drawing/2014/main" id="{D6AF2D92-82E3-48E8-BF81-DAC3DA352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235575"/>
            <a:ext cx="266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DA4E656-E977-471D-9F41-6A11C3D51B31}"/>
              </a:ext>
            </a:extLst>
          </p:cNvPr>
          <p:cNvSpPr>
            <a:spLocks noGrp="1"/>
          </p:cNvSpPr>
          <p:nvPr>
            <p:ph type="ftr" sz="quarter" idx="11"/>
          </p:nvPr>
        </p:nvSpPr>
        <p:spPr/>
        <p:txBody>
          <a:bodyPr/>
          <a:lstStyle/>
          <a:p>
            <a:pPr>
              <a:defRPr/>
            </a:pPr>
            <a:r>
              <a:rPr lang="en-US" dirty="0"/>
              <a:t>Vallit Advisors, LLC</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a:extLst>
              <a:ext uri="{FF2B5EF4-FFF2-40B4-BE49-F238E27FC236}">
                <a16:creationId xmlns:a16="http://schemas.microsoft.com/office/drawing/2014/main" id="{15E51537-86E9-4816-8C07-399063AFA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21385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3">
            <a:extLst>
              <a:ext uri="{FF2B5EF4-FFF2-40B4-BE49-F238E27FC236}">
                <a16:creationId xmlns:a16="http://schemas.microsoft.com/office/drawing/2014/main" id="{D70412DD-6B42-4CE4-AF71-6DEF138CE6C5}"/>
              </a:ext>
            </a:extLst>
          </p:cNvPr>
          <p:cNvSpPr>
            <a:spLocks noGrp="1" noChangeArrowheads="1"/>
          </p:cNvSpPr>
          <p:nvPr>
            <p:ph type="title"/>
          </p:nvPr>
        </p:nvSpPr>
        <p:spPr>
          <a:xfrm>
            <a:off x="685800" y="1035050"/>
            <a:ext cx="8229600" cy="1327150"/>
          </a:xfrm>
        </p:spPr>
        <p:txBody>
          <a:bodyPr/>
          <a:lstStyle/>
          <a:p>
            <a:pPr>
              <a:spcAft>
                <a:spcPts val="600"/>
              </a:spcAft>
            </a:pPr>
            <a:r>
              <a:rPr lang="en-US" sz="3600" b="1" dirty="0">
                <a:solidFill>
                  <a:srgbClr val="CCBF8E"/>
                </a:solidFill>
                <a:latin typeface="Times New Roman" panose="02020603050405020304" pitchFamily="18" charset="0"/>
                <a:cs typeface="Times New Roman" panose="02020603050405020304" pitchFamily="18" charset="0"/>
              </a:rPr>
              <a:t>Responsibility for Creation of SSFS No.1</a:t>
            </a:r>
            <a:endParaRPr lang="en-US" sz="3500" b="1" dirty="0">
              <a:solidFill>
                <a:srgbClr val="CCBF8E"/>
              </a:solidFill>
              <a:latin typeface="Times New Roman" panose="02020603050405020304" pitchFamily="18" charset="0"/>
              <a:cs typeface="Times New Roman" panose="02020603050405020304" pitchFamily="18" charset="0"/>
            </a:endParaRPr>
          </a:p>
        </p:txBody>
      </p:sp>
      <p:sp>
        <p:nvSpPr>
          <p:cNvPr id="7172" name="Content Placeholder 7">
            <a:extLst>
              <a:ext uri="{FF2B5EF4-FFF2-40B4-BE49-F238E27FC236}">
                <a16:creationId xmlns:a16="http://schemas.microsoft.com/office/drawing/2014/main" id="{2BEF77CE-734E-4FC7-B2C8-F658B58E6EF3}"/>
              </a:ext>
            </a:extLst>
          </p:cNvPr>
          <p:cNvSpPr>
            <a:spLocks noGrp="1" noChangeArrowheads="1"/>
          </p:cNvSpPr>
          <p:nvPr>
            <p:ph sz="half" idx="1"/>
          </p:nvPr>
        </p:nvSpPr>
        <p:spPr>
          <a:xfrm>
            <a:off x="628650" y="2209800"/>
            <a:ext cx="7981950" cy="3810000"/>
          </a:xfrm>
        </p:spPr>
        <p:txBody>
          <a:bodyPr/>
          <a:lstStyle/>
          <a:p>
            <a:pPr eaLnBrk="1" hangingPunct="1"/>
            <a:r>
              <a:rPr lang="en-US" altLang="en-US" dirty="0">
                <a:solidFill>
                  <a:schemeClr val="tx2"/>
                </a:solidFill>
                <a:latin typeface="Times New Roman" panose="02020603050405020304" pitchFamily="18" charset="0"/>
                <a:cs typeface="Times New Roman" panose="02020603050405020304" pitchFamily="18" charset="0"/>
              </a:rPr>
              <a:t>These standards were issued by the American Institute of Certified Public Accountants (AICPA) Forensic and Valuation Services Executive Committee (FVSEC)</a:t>
            </a:r>
          </a:p>
          <a:p>
            <a:pPr lvl="1" eaLnBrk="1" hangingPunct="1"/>
            <a:endParaRPr lang="en-US" altLang="en-US" dirty="0">
              <a:solidFill>
                <a:schemeClr val="tx2"/>
              </a:solidFill>
              <a:latin typeface="Times New Roman" panose="02020603050405020304" pitchFamily="18" charset="0"/>
              <a:cs typeface="Times New Roman" panose="02020603050405020304" pitchFamily="18" charset="0"/>
            </a:endParaRPr>
          </a:p>
          <a:p>
            <a:pPr lvl="1" eaLnBrk="1" hangingPunct="1"/>
            <a:r>
              <a:rPr lang="en-US" altLang="en-US" dirty="0">
                <a:solidFill>
                  <a:schemeClr val="tx2"/>
                </a:solidFill>
                <a:latin typeface="Times New Roman" panose="02020603050405020304" pitchFamily="18" charset="0"/>
                <a:cs typeface="Times New Roman" panose="02020603050405020304" pitchFamily="18" charset="0"/>
              </a:rPr>
              <a:t>FVSEC provides guidance and establishes enforceable standards for members performing certain forensic and valuation services.</a:t>
            </a:r>
          </a:p>
          <a:p>
            <a:pPr lvl="1" eaLnBrk="1" hangingPunct="1"/>
            <a:endParaRPr lang="en-US" altLang="en-US" dirty="0">
              <a:solidFill>
                <a:schemeClr val="tx2"/>
              </a:solidFill>
              <a:latin typeface="Times New Roman" panose="02020603050405020304" pitchFamily="18" charset="0"/>
              <a:cs typeface="Times New Roman" panose="02020603050405020304" pitchFamily="18" charset="0"/>
            </a:endParaRPr>
          </a:p>
          <a:p>
            <a:pPr lvl="1" eaLnBrk="1" hangingPunct="1"/>
            <a:r>
              <a:rPr lang="en-US" altLang="en-US" dirty="0">
                <a:solidFill>
                  <a:schemeClr val="tx2"/>
                </a:solidFill>
                <a:latin typeface="Times New Roman" panose="02020603050405020304" pitchFamily="18" charset="0"/>
                <a:cs typeface="Times New Roman" panose="02020603050405020304" pitchFamily="18" charset="0"/>
              </a:rPr>
              <a:t>The FVSEC has been designated by the AICPA as a body to establish professional standards under the “Compliance with Standards Rule” of the AICPA’s Code of Professional Conduct </a:t>
            </a:r>
          </a:p>
        </p:txBody>
      </p:sp>
      <p:sp>
        <p:nvSpPr>
          <p:cNvPr id="7173" name="Footer Placeholder 1">
            <a:extLst>
              <a:ext uri="{FF2B5EF4-FFF2-40B4-BE49-F238E27FC236}">
                <a16:creationId xmlns:a16="http://schemas.microsoft.com/office/drawing/2014/main" id="{C2DC8E17-E2C0-4F67-A547-D1B14262B48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7174" name="Slide Number Placeholder 2">
            <a:extLst>
              <a:ext uri="{FF2B5EF4-FFF2-40B4-BE49-F238E27FC236}">
                <a16:creationId xmlns:a16="http://schemas.microsoft.com/office/drawing/2014/main" id="{D73FC0BE-FBC2-44ED-A367-71207BB9E9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8077D9-8A54-49B3-A5AD-4648AE5C0159}"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4</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a:extLst>
              <a:ext uri="{FF2B5EF4-FFF2-40B4-BE49-F238E27FC236}">
                <a16:creationId xmlns:a16="http://schemas.microsoft.com/office/drawing/2014/main" id="{F1ED24A6-E59F-4FC4-9573-272914669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21385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3">
            <a:extLst>
              <a:ext uri="{FF2B5EF4-FFF2-40B4-BE49-F238E27FC236}">
                <a16:creationId xmlns:a16="http://schemas.microsoft.com/office/drawing/2014/main" id="{8F29F4F1-B02B-483F-9561-2DDB5FFBFE1E}"/>
              </a:ext>
            </a:extLst>
          </p:cNvPr>
          <p:cNvSpPr>
            <a:spLocks noGrp="1" noChangeArrowheads="1"/>
          </p:cNvSpPr>
          <p:nvPr>
            <p:ph type="title"/>
          </p:nvPr>
        </p:nvSpPr>
        <p:spPr>
          <a:xfrm>
            <a:off x="676275" y="848783"/>
            <a:ext cx="7886700" cy="1327150"/>
          </a:xfrm>
        </p:spPr>
        <p:txBody>
          <a:bodyPr/>
          <a:lstStyle/>
          <a:p>
            <a:pPr>
              <a:spcAft>
                <a:spcPts val="600"/>
              </a:spcAft>
            </a:pPr>
            <a:r>
              <a:rPr lang="en-US" sz="3600" b="1" dirty="0">
                <a:solidFill>
                  <a:srgbClr val="CCBF8E"/>
                </a:solidFill>
                <a:latin typeface="Times New Roman" panose="02020603050405020304" pitchFamily="18" charset="0"/>
                <a:cs typeface="Times New Roman" panose="02020603050405020304" pitchFamily="18" charset="0"/>
              </a:rPr>
              <a:t>History and Development </a:t>
            </a:r>
            <a:endParaRPr lang="en-US" sz="3500" b="1" dirty="0">
              <a:solidFill>
                <a:srgbClr val="CCBF8E"/>
              </a:solidFill>
              <a:latin typeface="Times New Roman" panose="02020603050405020304" pitchFamily="18" charset="0"/>
              <a:cs typeface="Times New Roman" panose="02020603050405020304" pitchFamily="18" charset="0"/>
            </a:endParaRPr>
          </a:p>
        </p:txBody>
      </p:sp>
      <p:sp>
        <p:nvSpPr>
          <p:cNvPr id="8196" name="Content Placeholder 7">
            <a:extLst>
              <a:ext uri="{FF2B5EF4-FFF2-40B4-BE49-F238E27FC236}">
                <a16:creationId xmlns:a16="http://schemas.microsoft.com/office/drawing/2014/main" id="{8D50C481-10F6-4E2D-89F0-54628EE73C80}"/>
              </a:ext>
            </a:extLst>
          </p:cNvPr>
          <p:cNvSpPr>
            <a:spLocks noGrp="1" noChangeArrowheads="1"/>
          </p:cNvSpPr>
          <p:nvPr>
            <p:ph sz="half" idx="1"/>
          </p:nvPr>
        </p:nvSpPr>
        <p:spPr>
          <a:xfrm>
            <a:off x="606425" y="1876425"/>
            <a:ext cx="7981950" cy="4343400"/>
          </a:xfrm>
        </p:spPr>
        <p:txBody>
          <a:bodyPr/>
          <a:lstStyle/>
          <a:p>
            <a:r>
              <a:rPr lang="en-US" altLang="en-US" dirty="0">
                <a:solidFill>
                  <a:schemeClr val="tx2"/>
                </a:solidFill>
                <a:latin typeface="Times New Roman" panose="02020603050405020304" pitchFamily="18" charset="0"/>
                <a:cs typeface="Times New Roman" panose="02020603050405020304" pitchFamily="18" charset="0"/>
              </a:rPr>
              <a:t>The exposure draft of the standards was released in December 2018.</a:t>
            </a:r>
          </a:p>
          <a:p>
            <a:pPr marL="34925" indent="0">
              <a:buNone/>
            </a:pPr>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dirty="0">
                <a:solidFill>
                  <a:schemeClr val="tx2"/>
                </a:solidFill>
                <a:latin typeface="Times New Roman" panose="02020603050405020304" pitchFamily="18" charset="0"/>
                <a:cs typeface="Times New Roman" panose="02020603050405020304" pitchFamily="18" charset="0"/>
              </a:rPr>
              <a:t>The committee had been developing the standards for almost three years.</a:t>
            </a:r>
          </a:p>
          <a:p>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dirty="0">
                <a:solidFill>
                  <a:schemeClr val="tx2"/>
                </a:solidFill>
                <a:latin typeface="Times New Roman" panose="02020603050405020304" pitchFamily="18" charset="0"/>
                <a:cs typeface="Times New Roman" panose="02020603050405020304" pitchFamily="18" charset="0"/>
              </a:rPr>
              <a:t>The original effective date was May 1, 2019 however, that has been changed.</a:t>
            </a:r>
          </a:p>
          <a:p>
            <a:pPr marL="34925" indent="0">
              <a:buNone/>
            </a:pPr>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dirty="0">
                <a:solidFill>
                  <a:schemeClr val="tx2"/>
                </a:solidFill>
                <a:latin typeface="Times New Roman" panose="02020603050405020304" pitchFamily="18" charset="0"/>
                <a:cs typeface="Times New Roman" panose="02020603050405020304" pitchFamily="18" charset="0"/>
              </a:rPr>
              <a:t>A final draft of the standards is expected June 1, 2019. </a:t>
            </a:r>
          </a:p>
          <a:p>
            <a:pPr marL="34925" indent="0">
              <a:buNone/>
            </a:pPr>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dirty="0">
                <a:solidFill>
                  <a:schemeClr val="tx2"/>
                </a:solidFill>
                <a:latin typeface="Times New Roman" panose="02020603050405020304" pitchFamily="18" charset="0"/>
                <a:cs typeface="Times New Roman" panose="02020603050405020304" pitchFamily="18" charset="0"/>
              </a:rPr>
              <a:t>The official date for adoption is now </a:t>
            </a:r>
            <a:r>
              <a:rPr lang="en-US" altLang="en-US" b="1" dirty="0">
                <a:solidFill>
                  <a:schemeClr val="tx2"/>
                </a:solidFill>
                <a:latin typeface="Times New Roman" panose="02020603050405020304" pitchFamily="18" charset="0"/>
                <a:cs typeface="Times New Roman" panose="02020603050405020304" pitchFamily="18" charset="0"/>
              </a:rPr>
              <a:t>January 1, 2020. </a:t>
            </a:r>
          </a:p>
          <a:p>
            <a:pPr lvl="1"/>
            <a:r>
              <a:rPr lang="en-US" altLang="en-US" dirty="0">
                <a:solidFill>
                  <a:schemeClr val="tx2"/>
                </a:solidFill>
                <a:latin typeface="Times New Roman" panose="02020603050405020304" pitchFamily="18" charset="0"/>
                <a:cs typeface="Times New Roman" panose="02020603050405020304" pitchFamily="18" charset="0"/>
              </a:rPr>
              <a:t>Early adoption is permitted. </a:t>
            </a:r>
          </a:p>
        </p:txBody>
      </p:sp>
      <p:sp>
        <p:nvSpPr>
          <p:cNvPr id="8197" name="Footer Placeholder 1">
            <a:extLst>
              <a:ext uri="{FF2B5EF4-FFF2-40B4-BE49-F238E27FC236}">
                <a16:creationId xmlns:a16="http://schemas.microsoft.com/office/drawing/2014/main" id="{D88BF1EA-6944-42DD-8CD4-5720A67D155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198" name="Slide Number Placeholder 2">
            <a:extLst>
              <a:ext uri="{FF2B5EF4-FFF2-40B4-BE49-F238E27FC236}">
                <a16:creationId xmlns:a16="http://schemas.microsoft.com/office/drawing/2014/main" id="{C4A4051A-B94C-4028-8378-938CB444AB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5</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a:extLst>
              <a:ext uri="{FF2B5EF4-FFF2-40B4-BE49-F238E27FC236}">
                <a16:creationId xmlns:a16="http://schemas.microsoft.com/office/drawing/2014/main" id="{12F57E74-8A39-441C-B370-650FCEA6C5E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367011B4-6003-4632-AAE7-0B777B1E6A39}"/>
              </a:ext>
            </a:extLst>
          </p:cNvPr>
          <p:cNvSpPr txBox="1">
            <a:spLocks/>
          </p:cNvSpPr>
          <p:nvPr/>
        </p:nvSpPr>
        <p:spPr bwMode="auto">
          <a:xfrm>
            <a:off x="670983" y="927628"/>
            <a:ext cx="5410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spcAft>
                <a:spcPts val="600"/>
              </a:spcAft>
            </a:pPr>
            <a:r>
              <a:rPr lang="en-US" sz="3600" b="1" dirty="0">
                <a:solidFill>
                  <a:srgbClr val="CCBF8E"/>
                </a:solidFill>
                <a:latin typeface="Times New Roman" panose="02020603050405020304" pitchFamily="18" charset="0"/>
                <a:cs typeface="Times New Roman" panose="02020603050405020304" pitchFamily="18" charset="0"/>
              </a:rPr>
              <a:t>Why Were They Issued? </a:t>
            </a:r>
            <a:endParaRPr lang="en-US" sz="3500" b="1" dirty="0">
              <a:solidFill>
                <a:srgbClr val="CCBF8E"/>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407A3581-700E-46D2-BDBC-D2CC3D861E79}"/>
              </a:ext>
            </a:extLst>
          </p:cNvPr>
          <p:cNvSpPr txBox="1">
            <a:spLocks/>
          </p:cNvSpPr>
          <p:nvPr/>
        </p:nvSpPr>
        <p:spPr bwMode="auto">
          <a:xfrm>
            <a:off x="654050" y="1953683"/>
            <a:ext cx="7404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latin typeface="Times New Roman" panose="02020603050405020304" pitchFamily="18" charset="0"/>
                <a:cs typeface="Times New Roman" panose="02020603050405020304" pitchFamily="18" charset="0"/>
              </a:rPr>
              <a:t>Protect the public interest by improving the </a:t>
            </a:r>
            <a:r>
              <a:rPr lang="en-US" b="1" dirty="0">
                <a:solidFill>
                  <a:schemeClr val="tx2"/>
                </a:solidFill>
                <a:latin typeface="Times New Roman" panose="02020603050405020304" pitchFamily="18" charset="0"/>
                <a:cs typeface="Times New Roman" panose="02020603050405020304" pitchFamily="18" charset="0"/>
              </a:rPr>
              <a:t>consistency</a:t>
            </a:r>
            <a:r>
              <a:rPr lang="en-US" dirty="0">
                <a:solidFill>
                  <a:schemeClr val="tx2"/>
                </a:solidFill>
                <a:latin typeface="Times New Roman" panose="02020603050405020304" pitchFamily="18" charset="0"/>
                <a:cs typeface="Times New Roman" panose="02020603050405020304" pitchFamily="18" charset="0"/>
              </a:rPr>
              <a:t> and </a:t>
            </a:r>
            <a:r>
              <a:rPr lang="en-US" b="1" dirty="0">
                <a:solidFill>
                  <a:schemeClr val="tx2"/>
                </a:solidFill>
                <a:latin typeface="Times New Roman" panose="02020603050405020304" pitchFamily="18" charset="0"/>
                <a:cs typeface="Times New Roman" panose="02020603050405020304" pitchFamily="18" charset="0"/>
              </a:rPr>
              <a:t>quality</a:t>
            </a:r>
            <a:r>
              <a:rPr lang="en-US" dirty="0">
                <a:solidFill>
                  <a:schemeClr val="tx2"/>
                </a:solidFill>
                <a:latin typeface="Times New Roman" panose="02020603050405020304" pitchFamily="18" charset="0"/>
                <a:cs typeface="Times New Roman" panose="02020603050405020304" pitchFamily="18" charset="0"/>
              </a:rPr>
              <a:t> of practice among AICPA members performing Forensic Services. </a:t>
            </a:r>
          </a:p>
          <a:p>
            <a:pPr marL="34925" indent="0">
              <a:buNone/>
            </a:pPr>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Provide more authoritative guidance to members and member firms that perform a variety of forensic services.  </a:t>
            </a:r>
          </a:p>
          <a:p>
            <a:pPr marL="34925" indent="0">
              <a:buNone/>
            </a:pPr>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The demand for Forensic Accounting services has continued to increase.</a:t>
            </a:r>
          </a:p>
          <a:p>
            <a:pPr lvl="1"/>
            <a:r>
              <a:rPr lang="en-US" dirty="0">
                <a:solidFill>
                  <a:schemeClr val="tx2"/>
                </a:solidFill>
                <a:latin typeface="Times New Roman" panose="02020603050405020304" pitchFamily="18" charset="0"/>
                <a:cs typeface="Times New Roman" panose="02020603050405020304" pitchFamily="18" charset="0"/>
              </a:rPr>
              <a:t>Per the IBISWorld report, employment in forensic accounting grew at an annualized rate of 18% from 2012 to 2017. </a:t>
            </a:r>
          </a:p>
          <a:p>
            <a:endParaRPr lang="en-US" dirty="0"/>
          </a:p>
        </p:txBody>
      </p:sp>
      <p:sp>
        <p:nvSpPr>
          <p:cNvPr id="7" name="Footer Placeholder 1">
            <a:extLst>
              <a:ext uri="{FF2B5EF4-FFF2-40B4-BE49-F238E27FC236}">
                <a16:creationId xmlns:a16="http://schemas.microsoft.com/office/drawing/2014/main" id="{51E34EAE-7B7F-41E8-AD95-F22EF3315C9F}"/>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BB8E32A3-74BC-49ED-B989-837E666287AC}"/>
              </a:ext>
            </a:extLst>
          </p:cNvPr>
          <p:cNvSpPr txBox="1">
            <a:spLocks noChangeArrowheads="1"/>
          </p:cNvSpPr>
          <p:nvPr/>
        </p:nvSpPr>
        <p:spPr bwMode="auto">
          <a:xfrm>
            <a:off x="6677025" y="6373283"/>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6</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82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7</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7</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54050" y="1144588"/>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ltLang="en-US" b="1" dirty="0">
                <a:solidFill>
                  <a:srgbClr val="CCBF8E"/>
                </a:solidFill>
                <a:latin typeface="Times New Roman" panose="02020603050405020304" pitchFamily="18" charset="0"/>
                <a:cs typeface="Times New Roman" panose="02020603050405020304" pitchFamily="18" charset="0"/>
              </a:rPr>
              <a:t>Key Terms:</a:t>
            </a: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637771"/>
            <a:ext cx="8074025" cy="469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endParaRPr lang="en-US" i="1" dirty="0"/>
          </a:p>
          <a:p>
            <a:pPr marL="34290" indent="0" algn="ctr" fontAlgn="auto">
              <a:spcAft>
                <a:spcPts val="0"/>
              </a:spcAft>
              <a:buNone/>
              <a:defRPr/>
            </a:pPr>
            <a:r>
              <a:rPr lang="en-US" i="1" dirty="0">
                <a:solidFill>
                  <a:schemeClr val="tx2"/>
                </a:solidFill>
                <a:latin typeface="Times New Roman" panose="02020603050405020304" pitchFamily="18" charset="0"/>
                <a:cs typeface="Times New Roman" panose="02020603050405020304" pitchFamily="18" charset="0"/>
              </a:rPr>
              <a:t>As Defined by Merriam-Webster:</a:t>
            </a:r>
          </a:p>
          <a:p>
            <a:pPr marL="34290" indent="0" fontAlgn="auto">
              <a:spcAft>
                <a:spcPts val="0"/>
              </a:spcAft>
              <a:buFont typeface="Arial" panose="020B0604020202020204" pitchFamily="34" charset="0"/>
              <a:buNone/>
              <a:defRPr/>
            </a:pPr>
            <a:r>
              <a:rPr lang="en-US" b="1" u="sng" dirty="0">
                <a:solidFill>
                  <a:schemeClr val="tx2"/>
                </a:solidFill>
                <a:latin typeface="Times New Roman" panose="02020603050405020304" pitchFamily="18" charset="0"/>
                <a:cs typeface="Times New Roman" panose="02020603050405020304" pitchFamily="18" charset="0"/>
              </a:rPr>
              <a:t>Forensic</a:t>
            </a:r>
            <a:r>
              <a:rPr lang="en-US" dirty="0">
                <a:solidFill>
                  <a:schemeClr val="tx2"/>
                </a:solidFill>
                <a:latin typeface="Times New Roman" panose="02020603050405020304" pitchFamily="18" charset="0"/>
                <a:cs typeface="Times New Roman" panose="02020603050405020304" pitchFamily="18" charset="0"/>
              </a:rPr>
              <a:t> – belonging to, used in, or suitable to courts of judicature or to public discussion and debate</a:t>
            </a:r>
          </a:p>
          <a:p>
            <a:pPr marL="34290" indent="0" algn="ctr" fontAlgn="auto">
              <a:spcAft>
                <a:spcPts val="0"/>
              </a:spcAft>
              <a:buFont typeface="Arial" panose="020B0604020202020204" pitchFamily="34" charset="0"/>
              <a:buNone/>
              <a:defRPr/>
            </a:pPr>
            <a:endParaRPr lang="en-US" i="1" dirty="0">
              <a:solidFill>
                <a:schemeClr val="tx2"/>
              </a:solidFill>
              <a:latin typeface="Times New Roman" panose="02020603050405020304" pitchFamily="18" charset="0"/>
              <a:cs typeface="Times New Roman" panose="02020603050405020304" pitchFamily="18" charset="0"/>
            </a:endParaRPr>
          </a:p>
          <a:p>
            <a:pPr marL="34290" indent="0" algn="ctr" fontAlgn="auto">
              <a:spcAft>
                <a:spcPts val="0"/>
              </a:spcAft>
              <a:buFont typeface="Arial" panose="020B0604020202020204" pitchFamily="34" charset="0"/>
              <a:buNone/>
              <a:defRPr/>
            </a:pPr>
            <a:r>
              <a:rPr lang="en-US" i="1" dirty="0">
                <a:solidFill>
                  <a:schemeClr val="tx2"/>
                </a:solidFill>
                <a:latin typeface="Times New Roman" panose="02020603050405020304" pitchFamily="18" charset="0"/>
                <a:cs typeface="Times New Roman" panose="02020603050405020304" pitchFamily="18" charset="0"/>
              </a:rPr>
              <a:t>As Defined by the AICPA:</a:t>
            </a:r>
          </a:p>
          <a:p>
            <a:pPr marL="34290" indent="0" fontAlgn="auto">
              <a:spcAft>
                <a:spcPts val="0"/>
              </a:spcAft>
              <a:buFont typeface="Arial" panose="020B0604020202020204" pitchFamily="34" charset="0"/>
              <a:buNone/>
              <a:defRPr/>
            </a:pPr>
            <a:r>
              <a:rPr lang="en-US" b="1" u="sng" dirty="0">
                <a:solidFill>
                  <a:schemeClr val="tx2"/>
                </a:solidFill>
                <a:latin typeface="Times New Roman" panose="02020603050405020304" pitchFamily="18" charset="0"/>
                <a:cs typeface="Times New Roman" panose="02020603050405020304" pitchFamily="18" charset="0"/>
              </a:rPr>
              <a:t>Forensic</a:t>
            </a:r>
            <a:r>
              <a:rPr lang="en-US" dirty="0">
                <a:solidFill>
                  <a:schemeClr val="tx2"/>
                </a:solidFill>
                <a:latin typeface="Times New Roman" panose="02020603050405020304" pitchFamily="18" charset="0"/>
                <a:cs typeface="Times New Roman" panose="02020603050405020304" pitchFamily="18" charset="0"/>
              </a:rPr>
              <a:t> – “used in, or suitable to, courts of law or public debate”</a:t>
            </a:r>
          </a:p>
          <a:p>
            <a:pPr marL="34290" indent="0" fontAlgn="auto">
              <a:spcAft>
                <a:spcPts val="0"/>
              </a:spcAft>
              <a:buFont typeface="Arial" panose="020B0604020202020204" pitchFamily="34" charset="0"/>
              <a:buNone/>
              <a:defRPr/>
            </a:pPr>
            <a:endParaRPr lang="en-US" b="1" u="sng" dirty="0">
              <a:solidFill>
                <a:schemeClr val="tx2"/>
              </a:solidFill>
              <a:latin typeface="Times New Roman" panose="02020603050405020304" pitchFamily="18" charset="0"/>
              <a:cs typeface="Times New Roman" panose="02020603050405020304" pitchFamily="18" charset="0"/>
            </a:endParaRPr>
          </a:p>
          <a:p>
            <a:pPr marL="34290" indent="0" fontAlgn="auto">
              <a:spcAft>
                <a:spcPts val="0"/>
              </a:spcAft>
              <a:buFont typeface="Arial" panose="020B0604020202020204" pitchFamily="34" charset="0"/>
              <a:buNone/>
              <a:defRPr/>
            </a:pPr>
            <a:r>
              <a:rPr lang="en-US" b="1" u="sng" dirty="0">
                <a:solidFill>
                  <a:schemeClr val="tx2"/>
                </a:solidFill>
                <a:latin typeface="Times New Roman" panose="02020603050405020304" pitchFamily="18" charset="0"/>
                <a:cs typeface="Times New Roman" panose="02020603050405020304" pitchFamily="18" charset="0"/>
              </a:rPr>
              <a:t>Forensic Accounting Services</a:t>
            </a:r>
            <a:r>
              <a:rPr lang="en-US" dirty="0">
                <a:solidFill>
                  <a:schemeClr val="tx2"/>
                </a:solidFill>
                <a:latin typeface="Times New Roman" panose="02020603050405020304" pitchFamily="18" charset="0"/>
                <a:cs typeface="Times New Roman" panose="02020603050405020304" pitchFamily="18" charset="0"/>
              </a:rPr>
              <a:t> – involves the application of specialized knowledge and investigative skills to collect, analyze and evaluate certain evidential matter and to interpret and communicate findings. </a:t>
            </a:r>
          </a:p>
        </p:txBody>
      </p:sp>
    </p:spTree>
    <p:extLst>
      <p:ext uri="{BB962C8B-B14F-4D97-AF65-F5344CB8AC3E}">
        <p14:creationId xmlns:p14="http://schemas.microsoft.com/office/powerpoint/2010/main" val="40704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8</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8</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54050" y="1144588"/>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ltLang="en-US" b="1" dirty="0">
                <a:solidFill>
                  <a:srgbClr val="CCBF8E"/>
                </a:solidFill>
                <a:latin typeface="Times New Roman" panose="02020603050405020304" pitchFamily="18" charset="0"/>
                <a:cs typeface="Times New Roman" panose="02020603050405020304" pitchFamily="18" charset="0"/>
              </a:rPr>
              <a:t>Key Terms:</a:t>
            </a: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indent="0" algn="ctr" fontAlgn="auto">
              <a:spcAft>
                <a:spcPts val="0"/>
              </a:spcAft>
              <a:buFont typeface="Arial" panose="020B0604020202020204" pitchFamily="34" charset="0"/>
              <a:buNone/>
              <a:defRPr/>
            </a:pPr>
            <a:endParaRPr lang="en-US" i="1" dirty="0"/>
          </a:p>
          <a:p>
            <a:pPr marL="34290" indent="0" fontAlgn="auto">
              <a:spcAft>
                <a:spcPts val="0"/>
              </a:spcAft>
              <a:buNone/>
              <a:defRPr/>
            </a:pPr>
            <a:r>
              <a:rPr lang="en-US" b="1" u="sng" dirty="0">
                <a:solidFill>
                  <a:schemeClr val="tx2"/>
                </a:solidFill>
                <a:latin typeface="Times New Roman" panose="02020603050405020304" pitchFamily="18" charset="0"/>
                <a:cs typeface="Times New Roman" panose="02020603050405020304" pitchFamily="18" charset="0"/>
              </a:rPr>
              <a:t>Two-Pronged Approach to determining applicability:</a:t>
            </a:r>
            <a:r>
              <a:rPr lang="en-US" dirty="0">
                <a:solidFill>
                  <a:schemeClr val="tx2"/>
                </a:solidFill>
                <a:latin typeface="Times New Roman" panose="02020603050405020304" pitchFamily="18" charset="0"/>
                <a:cs typeface="Times New Roman" panose="02020603050405020304" pitchFamily="18" charset="0"/>
              </a:rPr>
              <a:t> </a:t>
            </a:r>
          </a:p>
          <a:p>
            <a:pPr marL="34290" indent="0" fontAlgn="auto">
              <a:spcAft>
                <a:spcPts val="0"/>
              </a:spcAft>
              <a:buNone/>
              <a:defRPr/>
            </a:pPr>
            <a:r>
              <a:rPr lang="en-US" dirty="0">
                <a:solidFill>
                  <a:schemeClr val="tx2"/>
                </a:solidFill>
                <a:latin typeface="Times New Roman" panose="02020603050405020304" pitchFamily="18" charset="0"/>
                <a:cs typeface="Times New Roman" panose="02020603050405020304" pitchFamily="18" charset="0"/>
              </a:rPr>
              <a:t> </a:t>
            </a:r>
          </a:p>
          <a:p>
            <a:pPr marL="34290" indent="0" fontAlgn="auto">
              <a:spcAft>
                <a:spcPts val="0"/>
              </a:spcAft>
              <a:buNone/>
              <a:defRPr/>
            </a:pPr>
            <a:r>
              <a:rPr lang="en-US" b="1" u="sng" dirty="0">
                <a:solidFill>
                  <a:schemeClr val="tx2"/>
                </a:solidFill>
                <a:latin typeface="Times New Roman" panose="02020603050405020304" pitchFamily="18" charset="0"/>
                <a:cs typeface="Times New Roman" panose="02020603050405020304" pitchFamily="18" charset="0"/>
              </a:rPr>
              <a:t>Litigation</a:t>
            </a:r>
            <a:r>
              <a:rPr lang="en-US" dirty="0">
                <a:solidFill>
                  <a:schemeClr val="tx2"/>
                </a:solidFill>
                <a:latin typeface="Times New Roman" panose="02020603050405020304" pitchFamily="18" charset="0"/>
                <a:cs typeface="Times New Roman" panose="02020603050405020304" pitchFamily="18" charset="0"/>
              </a:rPr>
              <a:t> – “an actual or potential legal or regulatory proceeding before a trier of fact or a regulatory body as an expert, consultant, neutral, mediatory or arbitrator in connection with the resolution of disputes between parties. Litigation used herein is not limited to formal litigation, but is inclusive of other alternative dispute resolution forums” </a:t>
            </a:r>
          </a:p>
          <a:p>
            <a:pPr marL="34290" indent="0" fontAlgn="auto">
              <a:spcAft>
                <a:spcPts val="0"/>
              </a:spcAft>
              <a:buNone/>
              <a:defRPr/>
            </a:pPr>
            <a:endParaRPr lang="en-US" dirty="0">
              <a:solidFill>
                <a:schemeClr val="tx2"/>
              </a:solidFill>
              <a:latin typeface="Times New Roman" panose="02020603050405020304" pitchFamily="18" charset="0"/>
              <a:cs typeface="Times New Roman" panose="02020603050405020304" pitchFamily="18" charset="0"/>
            </a:endParaRPr>
          </a:p>
          <a:p>
            <a:pPr marL="34290" indent="0" fontAlgn="auto">
              <a:spcAft>
                <a:spcPts val="0"/>
              </a:spcAft>
              <a:buNone/>
              <a:defRPr/>
            </a:pPr>
            <a:r>
              <a:rPr lang="en-US" b="1" u="sng" dirty="0">
                <a:solidFill>
                  <a:schemeClr val="tx2"/>
                </a:solidFill>
                <a:latin typeface="Times New Roman" panose="02020603050405020304" pitchFamily="18" charset="0"/>
                <a:cs typeface="Times New Roman" panose="02020603050405020304" pitchFamily="18" charset="0"/>
              </a:rPr>
              <a:t>Investigation</a:t>
            </a:r>
            <a:r>
              <a:rPr lang="en-US" dirty="0">
                <a:solidFill>
                  <a:schemeClr val="tx2"/>
                </a:solidFill>
                <a:latin typeface="Times New Roman" panose="02020603050405020304" pitchFamily="18" charset="0"/>
                <a:cs typeface="Times New Roman" panose="02020603050405020304" pitchFamily="18" charset="0"/>
              </a:rPr>
              <a:t> – “a matter that is not a litigation but which may involve using the same skills and the services are performed in response to specific concerns of wrong doing in which the member is engaged to perform procedures to collect, analyze, evaluate or interpret certain evidential matter to assist the stakeholder (client) in reaching a conclusion on the merits of their concerns”</a:t>
            </a:r>
          </a:p>
        </p:txBody>
      </p:sp>
    </p:spTree>
    <p:extLst>
      <p:ext uri="{BB962C8B-B14F-4D97-AF65-F5344CB8AC3E}">
        <p14:creationId xmlns:p14="http://schemas.microsoft.com/office/powerpoint/2010/main" val="70841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742-AEDE-4564-8AB7-350E79A5B77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EBF6C-8B9B-43B2-9CC3-2DD02C0D0EB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0FB2D1D-386C-4F68-8111-0B8E995435EB}"/>
              </a:ext>
            </a:extLst>
          </p:cNvPr>
          <p:cNvSpPr>
            <a:spLocks noGrp="1"/>
          </p:cNvSpPr>
          <p:nvPr>
            <p:ph type="ftr" sz="quarter" idx="11"/>
          </p:nvPr>
        </p:nvSpPr>
        <p:spPr/>
        <p:txBody>
          <a:bodyPr/>
          <a:lstStyle/>
          <a:p>
            <a:pPr>
              <a:defRPr/>
            </a:pPr>
            <a:r>
              <a:rPr lang="en-US" dirty="0"/>
              <a:t>Vallit Advisors, LLC</a:t>
            </a:r>
          </a:p>
        </p:txBody>
      </p:sp>
      <p:sp>
        <p:nvSpPr>
          <p:cNvPr id="5" name="Slide Number Placeholder 4">
            <a:extLst>
              <a:ext uri="{FF2B5EF4-FFF2-40B4-BE49-F238E27FC236}">
                <a16:creationId xmlns:a16="http://schemas.microsoft.com/office/drawing/2014/main" id="{DF16A0ED-E347-47E0-A5B7-8DEF463F5C3C}"/>
              </a:ext>
            </a:extLst>
          </p:cNvPr>
          <p:cNvSpPr>
            <a:spLocks noGrp="1"/>
          </p:cNvSpPr>
          <p:nvPr>
            <p:ph type="sldNum" sz="quarter" idx="12"/>
          </p:nvPr>
        </p:nvSpPr>
        <p:spPr/>
        <p:txBody>
          <a:bodyPr/>
          <a:lstStyle/>
          <a:p>
            <a:pPr>
              <a:defRPr/>
            </a:pPr>
            <a:fld id="{081C3CE1-CFF9-469F-AA23-8335132EF39B}" type="slidenum">
              <a:rPr lang="en-US" altLang="en-US" smtClean="0"/>
              <a:pPr>
                <a:defRPr/>
              </a:pPr>
              <a:t>9</a:t>
            </a:fld>
            <a:endParaRPr lang="en-US" altLang="en-US" dirty="0"/>
          </a:p>
        </p:txBody>
      </p:sp>
      <p:pic>
        <p:nvPicPr>
          <p:cNvPr id="6" name="Picture 9">
            <a:extLst>
              <a:ext uri="{FF2B5EF4-FFF2-40B4-BE49-F238E27FC236}">
                <a16:creationId xmlns:a16="http://schemas.microsoft.com/office/drawing/2014/main" id="{CCFBBD78-5F4F-4BD9-8FAE-E75CE9733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9515"/>
            <a:ext cx="9143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158B91DD-DC07-4E54-8C5F-A3B995A00235}"/>
              </a:ext>
            </a:extLst>
          </p:cNvPr>
          <p:cNvSpPr txBox="1">
            <a:spLocks noChangeArrowheads="1"/>
          </p:cNvSpPr>
          <p:nvPr/>
        </p:nvSpPr>
        <p:spPr bwMode="auto">
          <a:xfrm>
            <a:off x="3181350" y="650875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sz="1200" dirty="0">
                <a:solidFill>
                  <a:srgbClr val="9C9C50"/>
                </a:solidFill>
                <a:latin typeface="Times New Roman" panose="02020603050405020304" pitchFamily="18" charset="0"/>
                <a:cs typeface="Times New Roman" panose="02020603050405020304" pitchFamily="18" charset="0"/>
              </a:rPr>
              <a:t>Vallit Advisors, LLC</a:t>
            </a:r>
          </a:p>
        </p:txBody>
      </p:sp>
      <p:sp>
        <p:nvSpPr>
          <p:cNvPr id="8" name="Slide Number Placeholder 2">
            <a:extLst>
              <a:ext uri="{FF2B5EF4-FFF2-40B4-BE49-F238E27FC236}">
                <a16:creationId xmlns:a16="http://schemas.microsoft.com/office/drawing/2014/main" id="{59F0CD9E-47F1-489F-B353-F64B8C9C5B89}"/>
              </a:ext>
            </a:extLst>
          </p:cNvPr>
          <p:cNvSpPr txBox="1">
            <a:spLocks noChangeArrowheads="1"/>
          </p:cNvSpPr>
          <p:nvPr/>
        </p:nvSpPr>
        <p:spPr bwMode="auto">
          <a:xfrm>
            <a:off x="6610350" y="65087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9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DA5D57BD-8547-4877-894B-DD15CF018A4A}" type="slidenum">
              <a:rPr lang="en-US" altLang="en-US" sz="1200" smtClean="0">
                <a:solidFill>
                  <a:srgbClr val="9C9C50"/>
                </a:solidFill>
                <a:latin typeface="Times New Roman" panose="02020603050405020304" pitchFamily="18" charset="0"/>
                <a:cs typeface="Times New Roman" panose="02020603050405020304" pitchFamily="18" charset="0"/>
              </a:rPr>
              <a:pPr fontAlgn="base">
                <a:spcBef>
                  <a:spcPct val="0"/>
                </a:spcBef>
                <a:spcAft>
                  <a:spcPct val="0"/>
                </a:spcAft>
              </a:pPr>
              <a:t>9</a:t>
            </a:fld>
            <a:endParaRPr lang="en-US" altLang="en-US" sz="1200" dirty="0">
              <a:solidFill>
                <a:srgbClr val="9C9C5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8524AA3A-7FB2-4953-A5E2-3931D6C0CC3F}"/>
              </a:ext>
            </a:extLst>
          </p:cNvPr>
          <p:cNvSpPr txBox="1">
            <a:spLocks noChangeArrowheads="1"/>
          </p:cNvSpPr>
          <p:nvPr/>
        </p:nvSpPr>
        <p:spPr bwMode="auto">
          <a:xfrm>
            <a:off x="654050" y="1144588"/>
            <a:ext cx="740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ltLang="en-US" b="1" dirty="0">
                <a:solidFill>
                  <a:srgbClr val="CCBF8E"/>
                </a:solidFill>
                <a:latin typeface="Times New Roman" panose="02020603050405020304" pitchFamily="18" charset="0"/>
                <a:cs typeface="Times New Roman" panose="02020603050405020304" pitchFamily="18" charset="0"/>
              </a:rPr>
              <a:t>Two-Pronged Examples:</a:t>
            </a:r>
          </a:p>
        </p:txBody>
      </p:sp>
      <p:sp>
        <p:nvSpPr>
          <p:cNvPr id="10" name="Content Placeholder 7">
            <a:extLst>
              <a:ext uri="{FF2B5EF4-FFF2-40B4-BE49-F238E27FC236}">
                <a16:creationId xmlns:a16="http://schemas.microsoft.com/office/drawing/2014/main" id="{BE2FABF8-E7DE-44D4-8138-2EC29E84B6CE}"/>
              </a:ext>
            </a:extLst>
          </p:cNvPr>
          <p:cNvSpPr txBox="1">
            <a:spLocks/>
          </p:cNvSpPr>
          <p:nvPr/>
        </p:nvSpPr>
        <p:spPr bwMode="auto">
          <a:xfrm>
            <a:off x="432858" y="1860285"/>
            <a:ext cx="8074025" cy="43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91490" indent="-457200" fontAlgn="auto">
              <a:spcAft>
                <a:spcPts val="0"/>
              </a:spcAft>
              <a:buFont typeface="+mj-lt"/>
              <a:buAutoNum type="arabicPeriod"/>
              <a:defRPr/>
            </a:pPr>
            <a:r>
              <a:rPr lang="en-US" i="1" dirty="0">
                <a:solidFill>
                  <a:schemeClr val="tx2"/>
                </a:solidFill>
              </a:rPr>
              <a:t>A non-profit company was being audited by a second year CPA firm, however there was concern of mishandling of funds so a forensic accounting firm was hired.</a:t>
            </a:r>
          </a:p>
          <a:p>
            <a:pPr marL="834390" lvl="1" indent="-457200" fontAlgn="auto">
              <a:spcAft>
                <a:spcPts val="0"/>
              </a:spcAft>
              <a:buFont typeface="+mj-lt"/>
              <a:buAutoNum type="arabicPeriod"/>
              <a:defRPr/>
            </a:pPr>
            <a:r>
              <a:rPr lang="en-US" i="1" dirty="0">
                <a:solidFill>
                  <a:schemeClr val="tx2"/>
                </a:solidFill>
              </a:rPr>
              <a:t>Analysis showed a member of the accounting department at the non-profit company stole $572,000.</a:t>
            </a:r>
          </a:p>
          <a:p>
            <a:pPr marL="834390" lvl="1" indent="-457200" fontAlgn="auto">
              <a:spcAft>
                <a:spcPts val="0"/>
              </a:spcAft>
              <a:buFont typeface="+mj-lt"/>
              <a:buAutoNum type="arabicPeriod"/>
              <a:defRPr/>
            </a:pPr>
            <a:r>
              <a:rPr lang="en-US" i="1" dirty="0">
                <a:solidFill>
                  <a:schemeClr val="tx2"/>
                </a:solidFill>
              </a:rPr>
              <a:t>Turned over to the State prosecutor and ultimately convicted</a:t>
            </a:r>
          </a:p>
          <a:p>
            <a:pPr marL="834390" lvl="1" indent="-457200" fontAlgn="auto">
              <a:spcAft>
                <a:spcPts val="0"/>
              </a:spcAft>
              <a:buFont typeface="+mj-lt"/>
              <a:buAutoNum type="arabicPeriod"/>
              <a:defRPr/>
            </a:pPr>
            <a:r>
              <a:rPr lang="en-US" i="1" dirty="0">
                <a:solidFill>
                  <a:schemeClr val="tx2"/>
                </a:solidFill>
              </a:rPr>
              <a:t>Litigation or Investigation? </a:t>
            </a:r>
          </a:p>
          <a:p>
            <a:pPr marL="491490" indent="-457200" fontAlgn="auto">
              <a:spcAft>
                <a:spcPts val="0"/>
              </a:spcAft>
              <a:buFont typeface="+mj-lt"/>
              <a:buAutoNum type="arabicPeriod"/>
              <a:defRPr/>
            </a:pPr>
            <a:r>
              <a:rPr lang="en-US" i="1" dirty="0">
                <a:solidFill>
                  <a:schemeClr val="tx2"/>
                </a:solidFill>
              </a:rPr>
              <a:t>The PTA of an elementary school was concerned their acting president was stealing money from the PTA funds. Forensic firm was hired to analyze any trends in the spending. </a:t>
            </a:r>
          </a:p>
          <a:p>
            <a:pPr marL="834390" lvl="1" indent="-457200" fontAlgn="auto">
              <a:spcAft>
                <a:spcPts val="0"/>
              </a:spcAft>
              <a:buFont typeface="+mj-lt"/>
              <a:buAutoNum type="arabicPeriod"/>
              <a:defRPr/>
            </a:pPr>
            <a:r>
              <a:rPr lang="en-US" i="1" dirty="0">
                <a:solidFill>
                  <a:schemeClr val="tx2"/>
                </a:solidFill>
              </a:rPr>
              <a:t>Analysis showed more than $15,000 was stolen from the PTA, as the president often used the debit card for personal purchases</a:t>
            </a:r>
          </a:p>
          <a:p>
            <a:pPr marL="834390" lvl="1" indent="-457200" fontAlgn="auto">
              <a:spcAft>
                <a:spcPts val="0"/>
              </a:spcAft>
              <a:buFont typeface="+mj-lt"/>
              <a:buAutoNum type="arabicPeriod"/>
              <a:defRPr/>
            </a:pPr>
            <a:r>
              <a:rPr lang="en-US" i="1" dirty="0">
                <a:solidFill>
                  <a:schemeClr val="tx2"/>
                </a:solidFill>
              </a:rPr>
              <a:t>Findings were taken and presented to PTA’s attorney and board. </a:t>
            </a:r>
          </a:p>
          <a:p>
            <a:pPr marL="834390" lvl="1" indent="-457200" fontAlgn="auto">
              <a:spcAft>
                <a:spcPts val="0"/>
              </a:spcAft>
              <a:buFont typeface="+mj-lt"/>
              <a:buAutoNum type="arabicPeriod"/>
              <a:defRPr/>
            </a:pPr>
            <a:r>
              <a:rPr lang="en-US" i="1" dirty="0">
                <a:solidFill>
                  <a:schemeClr val="tx2"/>
                </a:solidFill>
              </a:rPr>
              <a:t>Litigation or Investigation? </a:t>
            </a:r>
          </a:p>
          <a:p>
            <a:pPr marL="834390" lvl="1" indent="-457200" fontAlgn="auto">
              <a:spcAft>
                <a:spcPts val="0"/>
              </a:spcAft>
              <a:buFont typeface="+mj-lt"/>
              <a:buAutoNum type="arabicPeriod"/>
              <a:defRPr/>
            </a:pPr>
            <a:endParaRPr lang="en-US" i="1" dirty="0">
              <a:solidFill>
                <a:schemeClr val="tx2"/>
              </a:solidFill>
            </a:endParaRPr>
          </a:p>
        </p:txBody>
      </p:sp>
    </p:spTree>
    <p:extLst>
      <p:ext uri="{BB962C8B-B14F-4D97-AF65-F5344CB8AC3E}">
        <p14:creationId xmlns:p14="http://schemas.microsoft.com/office/powerpoint/2010/main" val="2913951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lit_Digital_PowerPoint_Template (1) - Copy  -  Compatibility Mode" id="{42223E10-A05A-40B1-92F8-8D7C2FD3BB65}" vid="{A3AE540D-1EDC-4B33-BA36-336746F48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2EBD566062884DAAAED9345335AA2C" ma:contentTypeVersion="4" ma:contentTypeDescription="Create a new document." ma:contentTypeScope="" ma:versionID="6ed1c1dcd9dd453957529aca095aa16b">
  <xsd:schema xmlns:xsd="http://www.w3.org/2001/XMLSchema" xmlns:xs="http://www.w3.org/2001/XMLSchema" xmlns:p="http://schemas.microsoft.com/office/2006/metadata/properties" xmlns:ns2="3996cadb-213b-4725-b921-6271766bc859" targetNamespace="http://schemas.microsoft.com/office/2006/metadata/properties" ma:root="true" ma:fieldsID="3a6fad3b696abce250d9443b2d8eb7d3" ns2:_="">
    <xsd:import namespace="3996cadb-213b-4725-b921-6271766bc8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6cadb-213b-4725-b921-6271766bc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C4E29D-62FB-45F0-8F3B-739FEA155958}">
  <ds:schemaRefs>
    <ds:schemaRef ds:uri="http://schemas.microsoft.com/sharepoint/v3/contenttype/forms"/>
  </ds:schemaRefs>
</ds:datastoreItem>
</file>

<file path=customXml/itemProps2.xml><?xml version="1.0" encoding="utf-8"?>
<ds:datastoreItem xmlns:ds="http://schemas.openxmlformats.org/officeDocument/2006/customXml" ds:itemID="{7A9FDADC-3A3D-4EC6-8375-FC3CAD1A8D9C}">
  <ds:schemaRefs>
    <ds:schemaRef ds:uri="http://schemas.microsoft.com/office/infopath/2007/PartnerControls"/>
    <ds:schemaRef ds:uri="http://schemas.microsoft.com/office/2006/documentManagement/types"/>
    <ds:schemaRef ds:uri="http://schemas.microsoft.com/office/2006/metadata/properties"/>
    <ds:schemaRef ds:uri="3996cadb-213b-4725-b921-6271766bc859"/>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F10FC36C-721C-416A-B6D0-DA4BB7BCE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6cadb-213b-4725-b921-6271766bc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Vallit_Digital_PowerPoint_Template</Template>
  <TotalTime>215</TotalTime>
  <Words>6301</Words>
  <Application>Microsoft Office PowerPoint</Application>
  <PresentationFormat>On-screen Show (4:3)</PresentationFormat>
  <Paragraphs>647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Corbel</vt:lpstr>
      <vt:lpstr>Times New Roman</vt:lpstr>
      <vt:lpstr>Office Theme</vt:lpstr>
      <vt:lpstr>PowerPoint Presentation</vt:lpstr>
      <vt:lpstr>Introductions </vt:lpstr>
      <vt:lpstr>PowerPoint Presentation</vt:lpstr>
      <vt:lpstr>Responsibility for Creation of SSFS No.1</vt:lpstr>
      <vt:lpstr>History and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Weyrich, Cronin &amp; Sorra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ZestSMS</dc:creator>
  <cp:lastModifiedBy>Nicole Dell</cp:lastModifiedBy>
  <cp:revision>1</cp:revision>
  <cp:lastPrinted>2019-05-10T14:58:57Z</cp:lastPrinted>
  <dcterms:created xsi:type="dcterms:W3CDTF">2019-05-07T20:51:00Z</dcterms:created>
  <dcterms:modified xsi:type="dcterms:W3CDTF">2019-05-16T16:59:13Z</dcterms:modified>
</cp:coreProperties>
</file>